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3"/>
  </p:notesMasterIdLst>
  <p:sldIdLst>
    <p:sldId id="256" r:id="rId2"/>
    <p:sldId id="303" r:id="rId3"/>
    <p:sldId id="352" r:id="rId4"/>
    <p:sldId id="354" r:id="rId5"/>
    <p:sldId id="355" r:id="rId6"/>
    <p:sldId id="300" r:id="rId7"/>
    <p:sldId id="301" r:id="rId8"/>
    <p:sldId id="302" r:id="rId9"/>
    <p:sldId id="304" r:id="rId10"/>
    <p:sldId id="353" r:id="rId11"/>
    <p:sldId id="340" r:id="rId12"/>
    <p:sldId id="356" r:id="rId13"/>
    <p:sldId id="345" r:id="rId14"/>
    <p:sldId id="325" r:id="rId15"/>
    <p:sldId id="357" r:id="rId16"/>
    <p:sldId id="358" r:id="rId17"/>
    <p:sldId id="319" r:id="rId18"/>
    <p:sldId id="339" r:id="rId19"/>
    <p:sldId id="344" r:id="rId20"/>
    <p:sldId id="347" r:id="rId21"/>
    <p:sldId id="337" r:id="rId22"/>
  </p:sldIdLst>
  <p:sldSz cx="9144000" cy="5143500" type="screen16x9"/>
  <p:notesSz cx="7010400" cy="9296400"/>
  <p:embeddedFontLst>
    <p:embeddedFont>
      <p:font typeface="Arial Black" panose="020B0A04020102020204" pitchFamily="34" charset="0"/>
      <p:bold r:id="rId24"/>
    </p:embeddedFont>
    <p:embeddedFont>
      <p:font typeface="Bahnschrift SemiBold" panose="020B0502040204020203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ira Sans Light" panose="020B0604020202020204" charset="0"/>
      <p:regular r:id="rId30"/>
      <p:bold r:id="rId31"/>
      <p:italic r:id="rId32"/>
      <p:boldItalic r:id="rId33"/>
    </p:embeddedFont>
    <p:embeddedFont>
      <p:font typeface="Fira Sans SemiBold" panose="020B0604020202020204" charset="0"/>
      <p:regular r:id="rId34"/>
      <p:bold r:id="rId35"/>
      <p:italic r:id="rId36"/>
      <p:boldItalic r:id="rId37"/>
    </p:embeddedFont>
    <p:embeddedFont>
      <p:font typeface="Goudy Old Style" panose="02020502050305020303" pitchFamily="18" charset="0"/>
      <p:regular r:id="rId38"/>
      <p:bold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00860D-6354-4378-A09D-8DFCC888E2C9}">
  <a:tblStyle styleId="{9800860D-6354-4378-A09D-8DFCC888E2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F3F8801-1707-46FC-A2A7-8ED0A2465BA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013" autoAdjust="0"/>
  </p:normalViewPr>
  <p:slideViewPr>
    <p:cSldViewPr snapToGrid="0">
      <p:cViewPr varScale="1">
        <p:scale>
          <a:sx n="100" d="100"/>
          <a:sy n="100" d="100"/>
        </p:scale>
        <p:origin x="5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21T22:17:55.0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24844 8189 16575 0,'0'0'1472'0,"0"0"-1168"0,-4-2-304 0,1 1 0 0,3 1 1376 0,0 0 224 0,0 0 32 0,0 0 16 15,0 0-2816-15,0 0-560 0,0 0-128 0,0 0 0 16,0 0 352-16,0 0 80 0,0 0 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22T17:52:48.7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9762 13394 27295 0,'0'3'2432'0,"0"7"-1952"0,1 4-480 0,-1 1-12032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2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690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2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8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05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1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84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739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4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bg>
      <p:bgPr>
        <a:gradFill>
          <a:gsLst>
            <a:gs pos="0">
              <a:schemeClr val="bg1"/>
            </a:gs>
            <a:gs pos="76000">
              <a:srgbClr val="00B0F0"/>
            </a:gs>
          </a:gsLst>
          <a:lin ang="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 userDrawn="1"/>
        </p:nvSpPr>
        <p:spPr>
          <a:xfrm>
            <a:off x="4745725" y="0"/>
            <a:ext cx="4406366" cy="5143500"/>
          </a:xfrm>
          <a:custGeom>
            <a:avLst/>
            <a:gdLst/>
            <a:ahLst/>
            <a:cxnLst/>
            <a:rect l="l" t="t" r="r" b="b"/>
            <a:pathLst>
              <a:path w="6228079" h="6858000" extrusionOk="0">
                <a:moveTo>
                  <a:pt x="0" y="0"/>
                </a:moveTo>
                <a:cubicBezTo>
                  <a:pt x="1192022" y="1180275"/>
                  <a:pt x="1930400" y="2817749"/>
                  <a:pt x="1930400" y="4627690"/>
                </a:cubicBezTo>
                <a:cubicBezTo>
                  <a:pt x="1931225" y="5388331"/>
                  <a:pt x="1798574" y="6143219"/>
                  <a:pt x="1538478" y="6858000"/>
                </a:cubicBezTo>
                <a:lnTo>
                  <a:pt x="6228080" y="6858000"/>
                </a:lnTo>
                <a:lnTo>
                  <a:pt x="622808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907910" y="0"/>
            <a:ext cx="4243868" cy="5143500"/>
          </a:xfrm>
          <a:custGeom>
            <a:avLst/>
            <a:gdLst/>
            <a:ahLst/>
            <a:cxnLst/>
            <a:rect l="l" t="t" r="r" b="b"/>
            <a:pathLst>
              <a:path w="5998400" h="6858000" extrusionOk="0">
                <a:moveTo>
                  <a:pt x="2752407" y="0"/>
                </a:moveTo>
                <a:cubicBezTo>
                  <a:pt x="2856294" y="466997"/>
                  <a:pt x="2908554" y="943991"/>
                  <a:pt x="2908300" y="1422400"/>
                </a:cubicBezTo>
                <a:cubicBezTo>
                  <a:pt x="2908300" y="3686239"/>
                  <a:pt x="1753171" y="5680139"/>
                  <a:pt x="0" y="6847206"/>
                </a:cubicBezTo>
                <a:lnTo>
                  <a:pt x="0" y="6858000"/>
                </a:lnTo>
                <a:lnTo>
                  <a:pt x="5998401" y="6858000"/>
                </a:lnTo>
                <a:lnTo>
                  <a:pt x="5998401" y="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innerShdw blurRad="63500" dist="50800" dir="135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451122" y="0"/>
            <a:ext cx="2697686" cy="3605879"/>
          </a:xfrm>
          <a:custGeom>
            <a:avLst/>
            <a:gdLst/>
            <a:ahLst/>
            <a:cxnLst/>
            <a:rect l="l" t="t" r="r" b="b"/>
            <a:pathLst>
              <a:path w="3812984" h="4807839" extrusionOk="0">
                <a:moveTo>
                  <a:pt x="3812984" y="4807839"/>
                </a:moveTo>
                <a:lnTo>
                  <a:pt x="3812984" y="0"/>
                </a:lnTo>
                <a:lnTo>
                  <a:pt x="0" y="0"/>
                </a:lnTo>
                <a:cubicBezTo>
                  <a:pt x="1961959" y="853313"/>
                  <a:pt x="3421634" y="2644648"/>
                  <a:pt x="3812984" y="4807839"/>
                </a:cubicBezTo>
                <a:close/>
              </a:path>
            </a:pathLst>
          </a:custGeom>
          <a:gradFill>
            <a:gsLst>
              <a:gs pos="10000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25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802B4-F265-48C4-BCC6-78761D8104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083" y="1187955"/>
            <a:ext cx="4264161" cy="2767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10800000">
            <a:off x="-1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100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10800000">
            <a:off x="0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10800000">
            <a:off x="10" y="3749421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4;p5">
            <a:extLst>
              <a:ext uri="{FF2B5EF4-FFF2-40B4-BE49-F238E27FC236}">
                <a16:creationId xmlns:a16="http://schemas.microsoft.com/office/drawing/2014/main" id="{D00B7117-C012-4079-A16F-5C12392818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3044" y="898346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 Black" panose="020B0A04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35;p5">
            <a:extLst>
              <a:ext uri="{FF2B5EF4-FFF2-40B4-BE49-F238E27FC236}">
                <a16:creationId xmlns:a16="http://schemas.microsoft.com/office/drawing/2014/main" id="{27206CA6-D8F2-4295-8731-2398037A41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8562" y="1478571"/>
            <a:ext cx="6962100" cy="289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+mn-lt"/>
              </a:defRPr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" y="4528563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5400000">
            <a:off x="3608500" y="-376576"/>
            <a:ext cx="1927002" cy="9144002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100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5400000">
            <a:off x="3683295" y="-307306"/>
            <a:ext cx="1777412" cy="9144002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5400000">
            <a:off x="7220051" y="3224794"/>
            <a:ext cx="1378552" cy="2475454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5885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12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BB8937-A7ED-4F6B-9AD1-C2B1BD4B8C1E}"/>
              </a:ext>
            </a:extLst>
          </p:cNvPr>
          <p:cNvGrpSpPr/>
          <p:nvPr userDrawn="1"/>
        </p:nvGrpSpPr>
        <p:grpSpPr>
          <a:xfrm rot="10800000">
            <a:off x="0" y="0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0CFF2B-3E65-49DC-9BEB-8C9BC6857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88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5885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74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10800000">
            <a:off x="-1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10800000">
            <a:off x="0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10800000">
            <a:off x="10" y="3749421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" y="4528563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12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BB8937-A7ED-4F6B-9AD1-C2B1BD4B8C1E}"/>
              </a:ext>
            </a:extLst>
          </p:cNvPr>
          <p:cNvGrpSpPr/>
          <p:nvPr userDrawn="1"/>
        </p:nvGrpSpPr>
        <p:grpSpPr>
          <a:xfrm>
            <a:off x="0" y="3231924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5885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52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7C6013-3899-49A9-ACE3-CEE059496942}"/>
              </a:ext>
            </a:extLst>
          </p:cNvPr>
          <p:cNvGrpSpPr/>
          <p:nvPr userDrawn="1"/>
        </p:nvGrpSpPr>
        <p:grpSpPr>
          <a:xfrm rot="10800000">
            <a:off x="0" y="0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65E613F-6E61-4F88-A3E4-5EB095A88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59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5885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31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10800000">
            <a:off x="-1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10800000">
            <a:off x="149573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10800000">
            <a:off x="10" y="3749421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" y="4528563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7C6013-3899-49A9-ACE3-CEE059496942}"/>
              </a:ext>
            </a:extLst>
          </p:cNvPr>
          <p:cNvGrpSpPr/>
          <p:nvPr userDrawn="1"/>
        </p:nvGrpSpPr>
        <p:grpSpPr>
          <a:xfrm>
            <a:off x="0" y="3231924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5885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1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1_Title">
    <p:bg>
      <p:bgPr>
        <a:gradFill>
          <a:gsLst>
            <a:gs pos="0">
              <a:schemeClr val="bg1"/>
            </a:gs>
            <a:gs pos="76000">
              <a:srgbClr val="00B0F0"/>
            </a:gs>
          </a:gsLst>
          <a:lin ang="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 userDrawn="1"/>
        </p:nvSpPr>
        <p:spPr>
          <a:xfrm>
            <a:off x="4745725" y="0"/>
            <a:ext cx="4406366" cy="5143500"/>
          </a:xfrm>
          <a:custGeom>
            <a:avLst/>
            <a:gdLst/>
            <a:ahLst/>
            <a:cxnLst/>
            <a:rect l="l" t="t" r="r" b="b"/>
            <a:pathLst>
              <a:path w="6228079" h="6858000" extrusionOk="0">
                <a:moveTo>
                  <a:pt x="0" y="0"/>
                </a:moveTo>
                <a:cubicBezTo>
                  <a:pt x="1192022" y="1180275"/>
                  <a:pt x="1930400" y="2817749"/>
                  <a:pt x="1930400" y="4627690"/>
                </a:cubicBezTo>
                <a:cubicBezTo>
                  <a:pt x="1931225" y="5388331"/>
                  <a:pt x="1798574" y="6143219"/>
                  <a:pt x="1538478" y="6858000"/>
                </a:cubicBezTo>
                <a:lnTo>
                  <a:pt x="6228080" y="6858000"/>
                </a:lnTo>
                <a:lnTo>
                  <a:pt x="622808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907910" y="0"/>
            <a:ext cx="4243868" cy="5143500"/>
          </a:xfrm>
          <a:custGeom>
            <a:avLst/>
            <a:gdLst/>
            <a:ahLst/>
            <a:cxnLst/>
            <a:rect l="l" t="t" r="r" b="b"/>
            <a:pathLst>
              <a:path w="5998400" h="6858000" extrusionOk="0">
                <a:moveTo>
                  <a:pt x="2752407" y="0"/>
                </a:moveTo>
                <a:cubicBezTo>
                  <a:pt x="2856294" y="466997"/>
                  <a:pt x="2908554" y="943991"/>
                  <a:pt x="2908300" y="1422400"/>
                </a:cubicBezTo>
                <a:cubicBezTo>
                  <a:pt x="2908300" y="3686239"/>
                  <a:pt x="1753171" y="5680139"/>
                  <a:pt x="0" y="6847206"/>
                </a:cubicBezTo>
                <a:lnTo>
                  <a:pt x="0" y="6858000"/>
                </a:lnTo>
                <a:lnTo>
                  <a:pt x="5998401" y="6858000"/>
                </a:lnTo>
                <a:lnTo>
                  <a:pt x="5998401" y="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innerShdw blurRad="63500" dist="50800" dir="135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451122" y="0"/>
            <a:ext cx="2697686" cy="3605879"/>
          </a:xfrm>
          <a:custGeom>
            <a:avLst/>
            <a:gdLst/>
            <a:ahLst/>
            <a:cxnLst/>
            <a:rect l="l" t="t" r="r" b="b"/>
            <a:pathLst>
              <a:path w="3812984" h="4807839" extrusionOk="0">
                <a:moveTo>
                  <a:pt x="3812984" y="4807839"/>
                </a:moveTo>
                <a:lnTo>
                  <a:pt x="3812984" y="0"/>
                </a:lnTo>
                <a:lnTo>
                  <a:pt x="0" y="0"/>
                </a:lnTo>
                <a:cubicBezTo>
                  <a:pt x="1961959" y="853313"/>
                  <a:pt x="3421634" y="2644648"/>
                  <a:pt x="3812984" y="4807839"/>
                </a:cubicBezTo>
                <a:close/>
              </a:path>
            </a:pathLst>
          </a:custGeom>
          <a:gradFill>
            <a:gsLst>
              <a:gs pos="10000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25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D92635-2C86-4216-AFCF-A4E83BD0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34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E1B4CF-FED5-477B-875E-BDF7DDD839E8}"/>
              </a:ext>
            </a:extLst>
          </p:cNvPr>
          <p:cNvGrpSpPr/>
          <p:nvPr userDrawn="1"/>
        </p:nvGrpSpPr>
        <p:grpSpPr>
          <a:xfrm rot="10800000">
            <a:off x="0" y="0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D280CD3-04E9-46E1-9FDC-E05129B96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36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8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8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C010D-4C24-41EC-B187-1C10403F1D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1250" y="4535491"/>
            <a:ext cx="527315" cy="548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/>
          <p:nvPr/>
        </p:nvSpPr>
        <p:spPr>
          <a:xfrm rot="10800000">
            <a:off x="0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8"/>
          <p:cNvSpPr/>
          <p:nvPr/>
        </p:nvSpPr>
        <p:spPr>
          <a:xfrm rot="10800000">
            <a:off x="-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8"/>
          <p:cNvSpPr/>
          <p:nvPr/>
        </p:nvSpPr>
        <p:spPr>
          <a:xfrm rot="10800000">
            <a:off x="0" y="3749421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C010D-4C24-41EC-B187-1C10403F1D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14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7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E1B4CF-FED5-477B-875E-BDF7DDD839E8}"/>
              </a:ext>
            </a:extLst>
          </p:cNvPr>
          <p:cNvGrpSpPr/>
          <p:nvPr userDrawn="1"/>
        </p:nvGrpSpPr>
        <p:grpSpPr>
          <a:xfrm>
            <a:off x="0" y="3231924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5885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93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E56857-874F-4E22-A10C-E197F36DB78D}"/>
              </a:ext>
            </a:extLst>
          </p:cNvPr>
          <p:cNvGrpSpPr/>
          <p:nvPr userDrawn="1"/>
        </p:nvGrpSpPr>
        <p:grpSpPr>
          <a:xfrm rot="10800000">
            <a:off x="-13854" y="0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F11199A-A99E-443F-9C8E-02DF8F9BE0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2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10800000">
            <a:off x="0" y="-49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10800000">
            <a:off x="0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10800000">
            <a:off x="10" y="3749372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Google Shape;49;p7">
            <a:extLst>
              <a:ext uri="{FF2B5EF4-FFF2-40B4-BE49-F238E27FC236}">
                <a16:creationId xmlns:a16="http://schemas.microsoft.com/office/drawing/2014/main" id="{BADA3CC5-412A-4AE3-B5E1-16D3A36880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47949" y="877564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 Black" panose="020B0A04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9" name="Google Shape;50;p7">
            <a:extLst>
              <a:ext uri="{FF2B5EF4-FFF2-40B4-BE49-F238E27FC236}">
                <a16:creationId xmlns:a16="http://schemas.microsoft.com/office/drawing/2014/main" id="{2BADC06F-D004-42C0-8191-27A6C2191B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47949" y="1533989"/>
            <a:ext cx="2168700" cy="296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 dirty="0"/>
          </a:p>
        </p:txBody>
      </p:sp>
      <p:sp>
        <p:nvSpPr>
          <p:cNvPr id="10" name="Google Shape;51;p7">
            <a:extLst>
              <a:ext uri="{FF2B5EF4-FFF2-40B4-BE49-F238E27FC236}">
                <a16:creationId xmlns:a16="http://schemas.microsoft.com/office/drawing/2014/main" id="{4BE8EF38-8F8F-4754-AC02-D097450DED5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044587" y="1533989"/>
            <a:ext cx="2168700" cy="296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latin typeface="+mn-lt"/>
              </a:defRPr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 dirty="0"/>
          </a:p>
        </p:txBody>
      </p:sp>
      <p:sp>
        <p:nvSpPr>
          <p:cNvPr id="11" name="Google Shape;52;p7">
            <a:extLst>
              <a:ext uri="{FF2B5EF4-FFF2-40B4-BE49-F238E27FC236}">
                <a16:creationId xmlns:a16="http://schemas.microsoft.com/office/drawing/2014/main" id="{F42488E5-0270-459C-9184-CB02BAFD4F4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441224" y="1533989"/>
            <a:ext cx="2168700" cy="296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latin typeface="+mn-lt"/>
              </a:defRPr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8F7570-D96C-42C7-86F6-F79D850A8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60" y="4542418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7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7216998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>
            <a:off x="7366588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7765448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8F7570-D96C-42C7-86F6-F79D850A8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249" y="4540712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74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E56857-874F-4E22-A10C-E197F36DB78D}"/>
              </a:ext>
            </a:extLst>
          </p:cNvPr>
          <p:cNvGrpSpPr/>
          <p:nvPr userDrawn="1"/>
        </p:nvGrpSpPr>
        <p:grpSpPr>
          <a:xfrm>
            <a:off x="0" y="3231924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5885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4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5;p5">
            <a:extLst>
              <a:ext uri="{FF2B5EF4-FFF2-40B4-BE49-F238E27FC236}">
                <a16:creationId xmlns:a16="http://schemas.microsoft.com/office/drawing/2014/main" id="{27206CA6-D8F2-4295-8731-2398037A41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9100" y="2460719"/>
            <a:ext cx="6962100" cy="19270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6F37F0-F77C-4044-B5C1-67FF80BD62BB}"/>
              </a:ext>
            </a:extLst>
          </p:cNvPr>
          <p:cNvGrpSpPr/>
          <p:nvPr userDrawn="1"/>
        </p:nvGrpSpPr>
        <p:grpSpPr>
          <a:xfrm rot="10800000">
            <a:off x="0" y="0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6"/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6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6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34;p5">
            <a:extLst>
              <a:ext uri="{FF2B5EF4-FFF2-40B4-BE49-F238E27FC236}">
                <a16:creationId xmlns:a16="http://schemas.microsoft.com/office/drawing/2014/main" id="{D00B7117-C012-4079-A16F-5C12392818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727" y="1782938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 Black" panose="020B0A04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972FE3-7685-46A6-9DD1-A49DE8831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17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10800000">
            <a:off x="0" y="-49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100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10800000">
            <a:off x="0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10800000">
            <a:off x="10" y="3749372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8F7570-D96C-42C7-86F6-F79D850A8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60" y="4542418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1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userDrawn="1">
  <p:cSld name="TITLE_1">
    <p:bg>
      <p:bgPr>
        <a:gradFill>
          <a:gsLst>
            <a:gs pos="0">
              <a:schemeClr val="bg1"/>
            </a:gs>
            <a:gs pos="64000">
              <a:schemeClr val="accent2"/>
            </a:gs>
          </a:gsLst>
          <a:lin ang="0" scaled="0"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4745725" y="0"/>
            <a:ext cx="4406366" cy="5143500"/>
          </a:xfrm>
          <a:custGeom>
            <a:avLst/>
            <a:gdLst/>
            <a:ahLst/>
            <a:cxnLst/>
            <a:rect l="l" t="t" r="r" b="b"/>
            <a:pathLst>
              <a:path w="6228079" h="6858000" extrusionOk="0">
                <a:moveTo>
                  <a:pt x="0" y="0"/>
                </a:moveTo>
                <a:cubicBezTo>
                  <a:pt x="1192022" y="1180275"/>
                  <a:pt x="1930400" y="2817749"/>
                  <a:pt x="1930400" y="4627690"/>
                </a:cubicBezTo>
                <a:cubicBezTo>
                  <a:pt x="1931225" y="5388331"/>
                  <a:pt x="1798574" y="6143219"/>
                  <a:pt x="1538478" y="6858000"/>
                </a:cubicBezTo>
                <a:lnTo>
                  <a:pt x="6228080" y="6858000"/>
                </a:lnTo>
                <a:lnTo>
                  <a:pt x="622808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4907910" y="0"/>
            <a:ext cx="4243868" cy="5143500"/>
          </a:xfrm>
          <a:custGeom>
            <a:avLst/>
            <a:gdLst/>
            <a:ahLst/>
            <a:cxnLst/>
            <a:rect l="l" t="t" r="r" b="b"/>
            <a:pathLst>
              <a:path w="5998400" h="6858000" extrusionOk="0">
                <a:moveTo>
                  <a:pt x="2752407" y="0"/>
                </a:moveTo>
                <a:cubicBezTo>
                  <a:pt x="2856294" y="466997"/>
                  <a:pt x="2908554" y="943991"/>
                  <a:pt x="2908300" y="1422400"/>
                </a:cubicBezTo>
                <a:cubicBezTo>
                  <a:pt x="2908300" y="3686239"/>
                  <a:pt x="1753171" y="5680139"/>
                  <a:pt x="0" y="6847206"/>
                </a:cubicBezTo>
                <a:lnTo>
                  <a:pt x="0" y="6858000"/>
                </a:lnTo>
                <a:lnTo>
                  <a:pt x="5998401" y="6858000"/>
                </a:lnTo>
                <a:lnTo>
                  <a:pt x="5998401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9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6451122" y="0"/>
            <a:ext cx="2697686" cy="3605879"/>
          </a:xfrm>
          <a:custGeom>
            <a:avLst/>
            <a:gdLst/>
            <a:ahLst/>
            <a:cxnLst/>
            <a:rect l="l" t="t" r="r" b="b"/>
            <a:pathLst>
              <a:path w="3812984" h="4807839" extrusionOk="0">
                <a:moveTo>
                  <a:pt x="3812984" y="4807839"/>
                </a:moveTo>
                <a:lnTo>
                  <a:pt x="3812984" y="0"/>
                </a:lnTo>
                <a:lnTo>
                  <a:pt x="0" y="0"/>
                </a:lnTo>
                <a:cubicBezTo>
                  <a:pt x="1961959" y="853313"/>
                  <a:pt x="3421634" y="2644648"/>
                  <a:pt x="3812984" y="4807839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67000">
                <a:schemeClr val="accent2"/>
              </a:gs>
            </a:gsLst>
            <a:lin ang="5400000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E90C7-DEA3-41E7-A273-FF90EF7B2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46" y="1340355"/>
            <a:ext cx="4264161" cy="2767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7216998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100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>
            <a:off x="7366588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7765448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8F7570-D96C-42C7-86F6-F79D850A8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249" y="4540712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72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F37F0-F77C-4044-B5C1-67FF80BD62BB}"/>
              </a:ext>
            </a:extLst>
          </p:cNvPr>
          <p:cNvGrpSpPr/>
          <p:nvPr userDrawn="1"/>
        </p:nvGrpSpPr>
        <p:grpSpPr>
          <a:xfrm>
            <a:off x="0" y="3216498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6"/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6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6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E4A2F49-AB32-4BB9-92E3-D2799B6CE7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5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81D318-FFC9-45F4-8874-68E9FF118B0F}"/>
              </a:ext>
            </a:extLst>
          </p:cNvPr>
          <p:cNvGrpSpPr/>
          <p:nvPr userDrawn="1"/>
        </p:nvGrpSpPr>
        <p:grpSpPr>
          <a:xfrm rot="10800000">
            <a:off x="0" y="0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75000"/>
                  </a:schemeClr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85000"/>
                  </a:schemeClr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1F7F0F6-7EB7-4EC3-9327-C437E08DCD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58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9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9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40ADD-2A46-47E6-9B36-4188E34B1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 rot="10800000">
            <a:off x="0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9"/>
          <p:cNvSpPr/>
          <p:nvPr/>
        </p:nvSpPr>
        <p:spPr>
          <a:xfrm rot="10800000">
            <a:off x="-1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9"/>
          <p:cNvSpPr/>
          <p:nvPr/>
        </p:nvSpPr>
        <p:spPr>
          <a:xfrm rot="10800000">
            <a:off x="0" y="3749421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40ADD-2A46-47E6-9B36-4188E34B1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197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5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81D318-FFC9-45F4-8874-68E9FF118B0F}"/>
              </a:ext>
            </a:extLst>
          </p:cNvPr>
          <p:cNvGrpSpPr/>
          <p:nvPr userDrawn="1"/>
        </p:nvGrpSpPr>
        <p:grpSpPr>
          <a:xfrm>
            <a:off x="0" y="3231924"/>
            <a:ext cx="9147054" cy="1927002"/>
            <a:chOff x="0" y="3231924"/>
            <a:chExt cx="9147054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500" y="-376576"/>
              <a:ext cx="1927002" cy="9144002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75000"/>
                  </a:schemeClr>
                </a:gs>
                <a:gs pos="10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3295" y="-307306"/>
              <a:ext cx="1777412" cy="9144002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85000"/>
                  </a:schemeClr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0051" y="3224794"/>
              <a:ext cx="1378552" cy="2475454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1F7F0F6-7EB7-4EC3-9327-C437E08DCD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69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16200000">
            <a:off x="3625841" y="-3591157"/>
            <a:ext cx="1927002" cy="9109316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0">
                <a:schemeClr val="accent4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16200000">
            <a:off x="3683294" y="-3683294"/>
            <a:ext cx="1777412" cy="91440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80000">
                <a:schemeClr val="accent4"/>
              </a:gs>
              <a:gs pos="0">
                <a:schemeClr val="accent2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16200000">
            <a:off x="545205" y="-545205"/>
            <a:ext cx="1378552" cy="2468962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8;p8">
            <a:extLst>
              <a:ext uri="{FF2B5EF4-FFF2-40B4-BE49-F238E27FC236}">
                <a16:creationId xmlns:a16="http://schemas.microsoft.com/office/drawing/2014/main" id="{AEAA9249-ADAC-4E30-A6B9-0A5D396856BC}"/>
              </a:ext>
            </a:extLst>
          </p:cNvPr>
          <p:cNvSpPr txBox="1">
            <a:spLocks noGrp="1"/>
          </p:cNvSpPr>
          <p:nvPr userDrawn="1">
            <p:ph type="title"/>
          </p:nvPr>
        </p:nvSpPr>
        <p:spPr>
          <a:xfrm>
            <a:off x="1647947" y="1050746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 Black" panose="020B0A04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53DFE-1F85-48EC-A1EF-A09E54824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32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10800000">
            <a:off x="0" y="-49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0">
                <a:schemeClr val="accent4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10800000">
            <a:off x="-3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80000">
                <a:schemeClr val="accent4"/>
              </a:gs>
              <a:gs pos="0">
                <a:schemeClr val="accent2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10800000">
            <a:off x="-2" y="3749372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58B33-B56B-42FE-B697-631E3D1E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60" y="4542418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886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7EAF87-5F92-465E-BBF9-D75AC1717E14}"/>
              </a:ext>
            </a:extLst>
          </p:cNvPr>
          <p:cNvGrpSpPr/>
          <p:nvPr userDrawn="1"/>
        </p:nvGrpSpPr>
        <p:grpSpPr>
          <a:xfrm>
            <a:off x="7216998" y="-19682"/>
            <a:ext cx="1927002" cy="5163084"/>
            <a:chOff x="7216998" y="-19682"/>
            <a:chExt cx="1927002" cy="5163084"/>
          </a:xfrm>
        </p:grpSpPr>
        <p:sp>
          <p:nvSpPr>
            <p:cNvPr id="67" name="Google Shape;67;p10"/>
            <p:cNvSpPr/>
            <p:nvPr/>
          </p:nvSpPr>
          <p:spPr>
            <a:xfrm>
              <a:off x="7216998" y="-98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7366588" y="-19682"/>
              <a:ext cx="1777412" cy="51435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80000">
                  <a:schemeClr val="accent4"/>
                </a:gs>
                <a:gs pos="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7765448" y="-19682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4260D9-8839-47D9-9E5B-CC7C213B0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94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5400000">
            <a:off x="3591157" y="-374659"/>
            <a:ext cx="1927002" cy="9109316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0">
                <a:schemeClr val="accent4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5400000">
            <a:off x="3683294" y="-317206"/>
            <a:ext cx="1777412" cy="91440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80000">
                <a:schemeClr val="accent4"/>
              </a:gs>
              <a:gs pos="0">
                <a:schemeClr val="accent2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5400000">
            <a:off x="7220243" y="3219743"/>
            <a:ext cx="1378552" cy="2468962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260D9-8839-47D9-9E5B-CC7C213B0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1_Subtitle">
    <p:bg>
      <p:bgPr>
        <a:gradFill>
          <a:gsLst>
            <a:gs pos="0">
              <a:schemeClr val="bg1"/>
            </a:gs>
            <a:gs pos="64000">
              <a:schemeClr val="accent2"/>
            </a:gs>
          </a:gsLst>
          <a:lin ang="0" scaled="0"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4745725" y="0"/>
            <a:ext cx="4406366" cy="5143500"/>
          </a:xfrm>
          <a:custGeom>
            <a:avLst/>
            <a:gdLst/>
            <a:ahLst/>
            <a:cxnLst/>
            <a:rect l="l" t="t" r="r" b="b"/>
            <a:pathLst>
              <a:path w="6228079" h="6858000" extrusionOk="0">
                <a:moveTo>
                  <a:pt x="0" y="0"/>
                </a:moveTo>
                <a:cubicBezTo>
                  <a:pt x="1192022" y="1180275"/>
                  <a:pt x="1930400" y="2817749"/>
                  <a:pt x="1930400" y="4627690"/>
                </a:cubicBezTo>
                <a:cubicBezTo>
                  <a:pt x="1931225" y="5388331"/>
                  <a:pt x="1798574" y="6143219"/>
                  <a:pt x="1538478" y="6858000"/>
                </a:cubicBezTo>
                <a:lnTo>
                  <a:pt x="6228080" y="6858000"/>
                </a:lnTo>
                <a:lnTo>
                  <a:pt x="622808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4907910" y="0"/>
            <a:ext cx="4243868" cy="5143500"/>
          </a:xfrm>
          <a:custGeom>
            <a:avLst/>
            <a:gdLst/>
            <a:ahLst/>
            <a:cxnLst/>
            <a:rect l="l" t="t" r="r" b="b"/>
            <a:pathLst>
              <a:path w="5998400" h="6858000" extrusionOk="0">
                <a:moveTo>
                  <a:pt x="2752407" y="0"/>
                </a:moveTo>
                <a:cubicBezTo>
                  <a:pt x="2856294" y="466997"/>
                  <a:pt x="2908554" y="943991"/>
                  <a:pt x="2908300" y="1422400"/>
                </a:cubicBezTo>
                <a:cubicBezTo>
                  <a:pt x="2908300" y="3686239"/>
                  <a:pt x="1753171" y="5680139"/>
                  <a:pt x="0" y="6847206"/>
                </a:cubicBezTo>
                <a:lnTo>
                  <a:pt x="0" y="6858000"/>
                </a:lnTo>
                <a:lnTo>
                  <a:pt x="5998401" y="6858000"/>
                </a:lnTo>
                <a:lnTo>
                  <a:pt x="5998401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9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6451122" y="0"/>
            <a:ext cx="2697686" cy="3605879"/>
          </a:xfrm>
          <a:custGeom>
            <a:avLst/>
            <a:gdLst/>
            <a:ahLst/>
            <a:cxnLst/>
            <a:rect l="l" t="t" r="r" b="b"/>
            <a:pathLst>
              <a:path w="3812984" h="4807839" extrusionOk="0">
                <a:moveTo>
                  <a:pt x="3812984" y="4807839"/>
                </a:moveTo>
                <a:lnTo>
                  <a:pt x="3812984" y="0"/>
                </a:lnTo>
                <a:lnTo>
                  <a:pt x="0" y="0"/>
                </a:lnTo>
                <a:cubicBezTo>
                  <a:pt x="1961959" y="853313"/>
                  <a:pt x="3421634" y="2644648"/>
                  <a:pt x="3812984" y="4807839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67000">
                <a:schemeClr val="accent2"/>
              </a:gs>
            </a:gsLst>
            <a:lin ang="5400000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FA0A1-E001-4D80-A603-03774C2CB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68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558631-9AC7-40EF-A18F-3ACFFF70B530}"/>
              </a:ext>
            </a:extLst>
          </p:cNvPr>
          <p:cNvGrpSpPr/>
          <p:nvPr userDrawn="1"/>
        </p:nvGrpSpPr>
        <p:grpSpPr>
          <a:xfrm rot="16200000">
            <a:off x="3610229" y="-3608495"/>
            <a:ext cx="1927011" cy="9144002"/>
            <a:chOff x="7216989" y="0"/>
            <a:chExt cx="1927011" cy="5143500"/>
          </a:xfrm>
        </p:grpSpPr>
        <p:sp>
          <p:nvSpPr>
            <p:cNvPr id="67" name="Google Shape;67;p10"/>
            <p:cNvSpPr/>
            <p:nvPr/>
          </p:nvSpPr>
          <p:spPr>
            <a:xfrm>
              <a:off x="7216989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7366588" y="0"/>
              <a:ext cx="1777412" cy="51435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1000">
                  <a:schemeClr val="accent3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7765448" y="0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9DCB50E-D11C-4823-AED5-47E070A4C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74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10800000">
            <a:off x="0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10800000">
            <a:off x="-8909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1000">
                <a:schemeClr val="accent3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10800000">
            <a:off x="10" y="3749372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3F1B0-2FF7-486E-992C-17DEF3EF5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60" y="4542418"/>
            <a:ext cx="527315" cy="548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/>
          <p:nvPr/>
        </p:nvSpPr>
        <p:spPr>
          <a:xfrm>
            <a:off x="7216998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558631-9AC7-40EF-A18F-3ACFFF70B530}"/>
              </a:ext>
            </a:extLst>
          </p:cNvPr>
          <p:cNvGrpSpPr/>
          <p:nvPr userDrawn="1"/>
        </p:nvGrpSpPr>
        <p:grpSpPr>
          <a:xfrm>
            <a:off x="7216989" y="0"/>
            <a:ext cx="1927011" cy="5143500"/>
            <a:chOff x="7216989" y="0"/>
            <a:chExt cx="1927011" cy="5143500"/>
          </a:xfrm>
        </p:grpSpPr>
        <p:sp>
          <p:nvSpPr>
            <p:cNvPr id="67" name="Google Shape;67;p10"/>
            <p:cNvSpPr/>
            <p:nvPr/>
          </p:nvSpPr>
          <p:spPr>
            <a:xfrm>
              <a:off x="7216989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7366588" y="0"/>
              <a:ext cx="1777412" cy="51435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1000">
                  <a:schemeClr val="accent3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7765448" y="0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568FBF5-A187-4B7E-A88E-094E5BD00B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34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/>
          <p:nvPr/>
        </p:nvSpPr>
        <p:spPr>
          <a:xfrm>
            <a:off x="7216998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558631-9AC7-40EF-A18F-3ACFFF70B530}"/>
              </a:ext>
            </a:extLst>
          </p:cNvPr>
          <p:cNvGrpSpPr/>
          <p:nvPr userDrawn="1"/>
        </p:nvGrpSpPr>
        <p:grpSpPr>
          <a:xfrm rot="5400000">
            <a:off x="3608495" y="-392005"/>
            <a:ext cx="1927011" cy="9144002"/>
            <a:chOff x="7216989" y="0"/>
            <a:chExt cx="1927011" cy="5143500"/>
          </a:xfrm>
        </p:grpSpPr>
        <p:sp>
          <p:nvSpPr>
            <p:cNvPr id="67" name="Google Shape;67;p10"/>
            <p:cNvSpPr/>
            <p:nvPr/>
          </p:nvSpPr>
          <p:spPr>
            <a:xfrm>
              <a:off x="7216989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7366588" y="0"/>
              <a:ext cx="1777412" cy="51435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1000">
                  <a:schemeClr val="accent3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7765448" y="0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568FBF5-A187-4B7E-A88E-094E5BD00B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64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0B7522-B619-45C1-B645-1E3E460B849D}"/>
              </a:ext>
            </a:extLst>
          </p:cNvPr>
          <p:cNvGrpSpPr/>
          <p:nvPr userDrawn="1"/>
        </p:nvGrpSpPr>
        <p:grpSpPr>
          <a:xfrm rot="16200000">
            <a:off x="3608499" y="-3608499"/>
            <a:ext cx="1927002" cy="9144000"/>
            <a:chOff x="7217006" y="0"/>
            <a:chExt cx="1927002" cy="5143500"/>
          </a:xfrm>
        </p:grpSpPr>
        <p:sp>
          <p:nvSpPr>
            <p:cNvPr id="67" name="Google Shape;67;p10"/>
            <p:cNvSpPr/>
            <p:nvPr/>
          </p:nvSpPr>
          <p:spPr>
            <a:xfrm>
              <a:off x="7217006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7366595" y="0"/>
              <a:ext cx="1777412" cy="51435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7765453" y="0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08FFAB1-AE29-43E9-A866-0C4AB70D76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1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10800000">
            <a:off x="0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10800000">
            <a:off x="-1" y="0"/>
            <a:ext cx="1767860" cy="5195504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74000">
                <a:schemeClr val="accent3"/>
              </a:gs>
              <a:gs pos="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10800000">
            <a:off x="0" y="3801425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/>
          <p:nvPr/>
        </p:nvSpPr>
        <p:spPr>
          <a:xfrm rot="10800000">
            <a:off x="1993269" y="3069004"/>
            <a:ext cx="1378553" cy="1754991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D3195B-6477-44D5-8CFA-33916959B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60" y="4542418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77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0B7522-B619-45C1-B645-1E3E460B849D}"/>
              </a:ext>
            </a:extLst>
          </p:cNvPr>
          <p:cNvGrpSpPr/>
          <p:nvPr userDrawn="1"/>
        </p:nvGrpSpPr>
        <p:grpSpPr>
          <a:xfrm>
            <a:off x="7217006" y="0"/>
            <a:ext cx="1927002" cy="5143500"/>
            <a:chOff x="7217006" y="0"/>
            <a:chExt cx="1927002" cy="5143500"/>
          </a:xfrm>
        </p:grpSpPr>
        <p:sp>
          <p:nvSpPr>
            <p:cNvPr id="67" name="Google Shape;67;p10"/>
            <p:cNvSpPr/>
            <p:nvPr/>
          </p:nvSpPr>
          <p:spPr>
            <a:xfrm>
              <a:off x="7217006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7366595" y="0"/>
              <a:ext cx="1777412" cy="51435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7765453" y="0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8399AC-59C7-496D-9851-59353F0F9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02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0B7522-B619-45C1-B645-1E3E460B849D}"/>
              </a:ext>
            </a:extLst>
          </p:cNvPr>
          <p:cNvGrpSpPr/>
          <p:nvPr userDrawn="1"/>
        </p:nvGrpSpPr>
        <p:grpSpPr>
          <a:xfrm rot="5400000">
            <a:off x="3608499" y="-392001"/>
            <a:ext cx="1927002" cy="9144000"/>
            <a:chOff x="7217006" y="0"/>
            <a:chExt cx="1927002" cy="5143500"/>
          </a:xfrm>
        </p:grpSpPr>
        <p:sp>
          <p:nvSpPr>
            <p:cNvPr id="67" name="Google Shape;67;p10"/>
            <p:cNvSpPr/>
            <p:nvPr/>
          </p:nvSpPr>
          <p:spPr>
            <a:xfrm>
              <a:off x="7217006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7366595" y="0"/>
              <a:ext cx="1777412" cy="51435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7765453" y="0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8399AC-59C7-496D-9851-59353F0F9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28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18BD804-C0F7-434C-8026-78A1ACAE2EC8}"/>
              </a:ext>
            </a:extLst>
          </p:cNvPr>
          <p:cNvGrpSpPr/>
          <p:nvPr userDrawn="1"/>
        </p:nvGrpSpPr>
        <p:grpSpPr>
          <a:xfrm rot="10800000">
            <a:off x="0" y="0"/>
            <a:ext cx="9144000" cy="1927002"/>
            <a:chOff x="0" y="3216498"/>
            <a:chExt cx="9144000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499" y="-392001"/>
              <a:ext cx="1927002" cy="91440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8070" y="-312430"/>
              <a:ext cx="1767860" cy="91440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6000">
                  <a:schemeClr val="accent6"/>
                </a:gs>
                <a:gs pos="74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7946" y="3227446"/>
              <a:ext cx="1378552" cy="2453556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10"/>
          <p:cNvSpPr/>
          <p:nvPr userDrawn="1"/>
        </p:nvSpPr>
        <p:spPr>
          <a:xfrm rot="10800000">
            <a:off x="1993269" y="3069004"/>
            <a:ext cx="1378553" cy="1754991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22C6F9-2C92-4EA0-A5D0-B08F6E271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44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10800000">
            <a:off x="0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 rot="10800000">
            <a:off x="-1" y="0"/>
            <a:ext cx="1767860" cy="5195504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6000">
                <a:schemeClr val="accent6"/>
              </a:gs>
              <a:gs pos="74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 rot="10800000">
            <a:off x="0" y="3801425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0">
                <a:schemeClr val="accent6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/>
          <p:nvPr/>
        </p:nvSpPr>
        <p:spPr>
          <a:xfrm rot="10800000">
            <a:off x="1993269" y="3069004"/>
            <a:ext cx="1378553" cy="1754991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161D9-D81A-4228-B173-B028F5F94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60" y="4542418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4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7E16CC-AD3E-4AD8-BB48-92248D4212C9}"/>
              </a:ext>
            </a:extLst>
          </p:cNvPr>
          <p:cNvGrpSpPr/>
          <p:nvPr userDrawn="1"/>
        </p:nvGrpSpPr>
        <p:grpSpPr>
          <a:xfrm rot="5400000">
            <a:off x="3600776" y="-3600779"/>
            <a:ext cx="1942446" cy="9144003"/>
            <a:chOff x="-6578" y="0"/>
            <a:chExt cx="1942446" cy="5192038"/>
          </a:xfrm>
        </p:grpSpPr>
        <p:sp>
          <p:nvSpPr>
            <p:cNvPr id="31" name="Google Shape;31;p5"/>
            <p:cNvSpPr/>
            <p:nvPr/>
          </p:nvSpPr>
          <p:spPr>
            <a:xfrm rot="10800000">
              <a:off x="8866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3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 rot="10800000">
              <a:off x="-4989" y="0"/>
              <a:ext cx="1777412" cy="5192038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 rot="10800000">
              <a:off x="-6578" y="3749420"/>
              <a:ext cx="1378552" cy="1442617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316034" y="1283648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 Black" panose="020B0A04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999292" y="1942447"/>
            <a:ext cx="6962100" cy="289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+mn-lt"/>
              </a:defRPr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5EEB27-3E01-45F7-8565-838314D7F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26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FE4A25-9253-4188-98E7-CDA45CAEFF2C}"/>
              </a:ext>
            </a:extLst>
          </p:cNvPr>
          <p:cNvGrpSpPr/>
          <p:nvPr userDrawn="1"/>
        </p:nvGrpSpPr>
        <p:grpSpPr>
          <a:xfrm>
            <a:off x="7216998" y="0"/>
            <a:ext cx="1927002" cy="5195504"/>
            <a:chOff x="7216998" y="0"/>
            <a:chExt cx="1927002" cy="5195504"/>
          </a:xfrm>
        </p:grpSpPr>
        <p:sp>
          <p:nvSpPr>
            <p:cNvPr id="67" name="Google Shape;67;p10"/>
            <p:cNvSpPr/>
            <p:nvPr/>
          </p:nvSpPr>
          <p:spPr>
            <a:xfrm>
              <a:off x="7216998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 userDrawn="1"/>
          </p:nvSpPr>
          <p:spPr>
            <a:xfrm>
              <a:off x="7376140" y="0"/>
              <a:ext cx="1767860" cy="5195504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6000">
                  <a:schemeClr val="accent6"/>
                </a:gs>
                <a:gs pos="74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7765448" y="0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10"/>
          <p:cNvSpPr/>
          <p:nvPr/>
        </p:nvSpPr>
        <p:spPr>
          <a:xfrm rot="10800000">
            <a:off x="1993269" y="3069004"/>
            <a:ext cx="1378553" cy="1754991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57B8EC-AB84-4F96-8AEE-2F0417B1C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230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18BD804-C0F7-434C-8026-78A1ACAE2EC8}"/>
              </a:ext>
            </a:extLst>
          </p:cNvPr>
          <p:cNvGrpSpPr/>
          <p:nvPr userDrawn="1"/>
        </p:nvGrpSpPr>
        <p:grpSpPr>
          <a:xfrm>
            <a:off x="0" y="3216498"/>
            <a:ext cx="9144000" cy="1927002"/>
            <a:chOff x="0" y="3216498"/>
            <a:chExt cx="9144000" cy="1927002"/>
          </a:xfrm>
        </p:grpSpPr>
        <p:sp>
          <p:nvSpPr>
            <p:cNvPr id="67" name="Google Shape;67;p10"/>
            <p:cNvSpPr/>
            <p:nvPr/>
          </p:nvSpPr>
          <p:spPr>
            <a:xfrm rot="5400000">
              <a:off x="3608499" y="-392001"/>
              <a:ext cx="1927002" cy="91440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 rot="5400000">
              <a:off x="3688070" y="-312430"/>
              <a:ext cx="1767860" cy="91440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6000">
                  <a:schemeClr val="accent6"/>
                </a:gs>
                <a:gs pos="74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 rot="5400000">
              <a:off x="7227946" y="3227446"/>
              <a:ext cx="1378552" cy="2453556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10"/>
          <p:cNvSpPr/>
          <p:nvPr userDrawn="1"/>
        </p:nvSpPr>
        <p:spPr>
          <a:xfrm rot="10800000">
            <a:off x="1993269" y="3069004"/>
            <a:ext cx="1378553" cy="1754991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635583-335E-4A7B-8135-376ADFF820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82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1_Title + 3 columns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567953-B31C-4E96-8215-7107E2531675}"/>
              </a:ext>
            </a:extLst>
          </p:cNvPr>
          <p:cNvGrpSpPr/>
          <p:nvPr userDrawn="1"/>
        </p:nvGrpSpPr>
        <p:grpSpPr>
          <a:xfrm rot="16200000">
            <a:off x="3608499" y="-3608499"/>
            <a:ext cx="1927002" cy="9144000"/>
            <a:chOff x="7217006" y="0"/>
            <a:chExt cx="1927002" cy="5143500"/>
          </a:xfrm>
        </p:grpSpPr>
        <p:sp>
          <p:nvSpPr>
            <p:cNvPr id="46" name="Google Shape;46;p7"/>
            <p:cNvSpPr/>
            <p:nvPr/>
          </p:nvSpPr>
          <p:spPr>
            <a:xfrm>
              <a:off x="7217006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0">
                  <a:schemeClr val="bg1">
                    <a:alpha val="25000"/>
                  </a:schemeClr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7366595" y="0"/>
              <a:ext cx="1777412" cy="51435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0">
                  <a:schemeClr val="bg1">
                    <a:alpha val="25000"/>
                  </a:schemeClr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7765453" y="0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alpha val="25000"/>
                  </a:schemeClr>
                </a:gs>
                <a:gs pos="100000">
                  <a:schemeClr val="bg1">
                    <a:alpha val="55000"/>
                  </a:schemeClr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5AAF3A-1D04-43A5-A97F-D74723FC81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21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1_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567953-B31C-4E96-8215-7107E2531675}"/>
              </a:ext>
            </a:extLst>
          </p:cNvPr>
          <p:cNvGrpSpPr/>
          <p:nvPr userDrawn="1"/>
        </p:nvGrpSpPr>
        <p:grpSpPr>
          <a:xfrm rot="10800000">
            <a:off x="0" y="0"/>
            <a:ext cx="1927002" cy="5143500"/>
            <a:chOff x="7217006" y="0"/>
            <a:chExt cx="1927002" cy="5143500"/>
          </a:xfrm>
        </p:grpSpPr>
        <p:sp>
          <p:nvSpPr>
            <p:cNvPr id="46" name="Google Shape;46;p7"/>
            <p:cNvSpPr/>
            <p:nvPr/>
          </p:nvSpPr>
          <p:spPr>
            <a:xfrm>
              <a:off x="7217006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0">
                  <a:schemeClr val="bg1">
                    <a:alpha val="25000"/>
                  </a:schemeClr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7366595" y="0"/>
              <a:ext cx="1777412" cy="51435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0">
                  <a:schemeClr val="bg1">
                    <a:alpha val="25000"/>
                  </a:schemeClr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7765453" y="0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alpha val="25000"/>
                  </a:schemeClr>
                </a:gs>
                <a:gs pos="100000">
                  <a:schemeClr val="bg1">
                    <a:alpha val="55000"/>
                  </a:schemeClr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5AAF3A-1D04-43A5-A97F-D74723FC81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466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1_Title + 3 columns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567953-B31C-4E96-8215-7107E2531675}"/>
              </a:ext>
            </a:extLst>
          </p:cNvPr>
          <p:cNvGrpSpPr/>
          <p:nvPr userDrawn="1"/>
        </p:nvGrpSpPr>
        <p:grpSpPr>
          <a:xfrm rot="5400000">
            <a:off x="3608499" y="-392001"/>
            <a:ext cx="1927002" cy="9144000"/>
            <a:chOff x="7217006" y="0"/>
            <a:chExt cx="1927002" cy="5143500"/>
          </a:xfrm>
        </p:grpSpPr>
        <p:sp>
          <p:nvSpPr>
            <p:cNvPr id="46" name="Google Shape;46;p7"/>
            <p:cNvSpPr/>
            <p:nvPr/>
          </p:nvSpPr>
          <p:spPr>
            <a:xfrm>
              <a:off x="7217006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0">
                  <a:schemeClr val="bg1">
                    <a:alpha val="25000"/>
                  </a:schemeClr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7366595" y="0"/>
              <a:ext cx="1777412" cy="5143500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0">
                  <a:schemeClr val="bg1">
                    <a:alpha val="25000"/>
                  </a:schemeClr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7765453" y="0"/>
              <a:ext cx="1378552" cy="1394079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alpha val="25000"/>
                  </a:schemeClr>
                </a:gs>
                <a:gs pos="100000">
                  <a:schemeClr val="bg1">
                    <a:alpha val="55000"/>
                  </a:schemeClr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5AAF3A-1D04-43A5-A97F-D74723FC81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65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9E4B4-4DD9-48AD-9027-FA845790D8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5743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340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gradFill>
          <a:gsLst>
            <a:gs pos="97000">
              <a:schemeClr val="accent3"/>
            </a:gs>
            <a:gs pos="0">
              <a:schemeClr val="accent1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CC6986-C20E-4505-B160-A3052A86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55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gradFill>
          <a:gsLst>
            <a:gs pos="100000">
              <a:schemeClr val="accent2"/>
            </a:gs>
            <a:gs pos="100000">
              <a:schemeClr val="accent3"/>
            </a:gs>
            <a:gs pos="0">
              <a:schemeClr val="accent3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CC6986-C20E-4505-B160-A3052A86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12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CC6986-C20E-4505-B160-A3052A86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942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gradFill>
          <a:gsLst>
            <a:gs pos="0">
              <a:schemeClr val="accent4"/>
            </a:gs>
            <a:gs pos="95000">
              <a:schemeClr val="accent6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CC6986-C20E-4505-B160-A3052A86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6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00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/>
          <p:nvPr userDrawn="1"/>
        </p:nvSpPr>
        <p:spPr>
          <a:xfrm>
            <a:off x="7374925" y="0"/>
            <a:ext cx="1777412" cy="5192038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7772380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 Black" panose="020B0A04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+mn-lt"/>
              </a:defRPr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8E0C29-5DFF-4AF3-8BB0-81E0A6DC7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7819" y="4553249"/>
            <a:ext cx="527315" cy="548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gradFill>
          <a:gsLst>
            <a:gs pos="94000">
              <a:schemeClr val="accent5"/>
            </a:gs>
            <a:gs pos="0">
              <a:schemeClr val="accent6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 userDrawn="1"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CC6986-C20E-4505-B160-A3052A86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14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gradFill>
          <a:gsLst>
            <a:gs pos="100000">
              <a:schemeClr val="accent4"/>
            </a:gs>
            <a:gs pos="100000">
              <a:schemeClr val="accent3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45B1B1-86A8-4AA6-A664-55DEF59C5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4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gradFill>
          <a:gsLst>
            <a:gs pos="100000">
              <a:schemeClr val="accent5"/>
            </a:gs>
            <a:gs pos="100000">
              <a:schemeClr val="accent3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3939C9-146C-45EC-AF17-78B49C8A61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253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gradFill>
          <a:gsLst>
            <a:gs pos="100000">
              <a:schemeClr val="accent6"/>
            </a:gs>
            <a:gs pos="100000">
              <a:schemeClr val="accent3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B3A19A-C062-4132-9D0D-62335944A4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80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gradFill>
          <a:gsLst>
            <a:gs pos="100000">
              <a:schemeClr val="accent1"/>
            </a:gs>
            <a:gs pos="100000">
              <a:schemeClr val="accent3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B83A2-E5F4-4F01-ADE1-4FA420846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428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bg>
      <p:bgPr>
        <a:gradFill>
          <a:gsLst>
            <a:gs pos="100000">
              <a:schemeClr val="bg1">
                <a:lumMod val="75000"/>
              </a:schemeClr>
            </a:gs>
            <a:gs pos="100000">
              <a:schemeClr val="accent3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B83A2-E5F4-4F01-ADE1-4FA420846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2031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5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7E16CC-AD3E-4AD8-BB48-92248D4212C9}"/>
              </a:ext>
            </a:extLst>
          </p:cNvPr>
          <p:cNvGrpSpPr/>
          <p:nvPr userDrawn="1"/>
        </p:nvGrpSpPr>
        <p:grpSpPr>
          <a:xfrm>
            <a:off x="-6578" y="0"/>
            <a:ext cx="1942446" cy="5192038"/>
            <a:chOff x="-6578" y="0"/>
            <a:chExt cx="1942446" cy="5192038"/>
          </a:xfrm>
        </p:grpSpPr>
        <p:sp>
          <p:nvSpPr>
            <p:cNvPr id="31" name="Google Shape;31;p5"/>
            <p:cNvSpPr/>
            <p:nvPr/>
          </p:nvSpPr>
          <p:spPr>
            <a:xfrm rot="10800000">
              <a:off x="8866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3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 rot="10800000">
              <a:off x="-4989" y="0"/>
              <a:ext cx="1777412" cy="5192038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 rot="10800000">
              <a:off x="-6578" y="3749420"/>
              <a:ext cx="1378552" cy="1442617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704160" y="736650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 Black" panose="020B0A04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387418" y="1395449"/>
            <a:ext cx="6962100" cy="289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+mn-lt"/>
              </a:defRPr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434551" y="4630769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8E0C29-5DFF-4AF3-8BB0-81E0A6DC7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7819" y="4553249"/>
            <a:ext cx="527315" cy="54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6C5B4E-ECAC-47DA-AF82-D96E4111F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31" y="4594860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27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7E16CC-AD3E-4AD8-BB48-92248D4212C9}"/>
              </a:ext>
            </a:extLst>
          </p:cNvPr>
          <p:cNvGrpSpPr/>
          <p:nvPr userDrawn="1"/>
        </p:nvGrpSpPr>
        <p:grpSpPr>
          <a:xfrm rot="16200000">
            <a:off x="3600778" y="-399725"/>
            <a:ext cx="1942446" cy="9144003"/>
            <a:chOff x="-6578" y="0"/>
            <a:chExt cx="1942446" cy="5192038"/>
          </a:xfrm>
        </p:grpSpPr>
        <p:sp>
          <p:nvSpPr>
            <p:cNvPr id="31" name="Google Shape;31;p5"/>
            <p:cNvSpPr/>
            <p:nvPr/>
          </p:nvSpPr>
          <p:spPr>
            <a:xfrm rot="10800000">
              <a:off x="8866" y="0"/>
              <a:ext cx="1927002" cy="5143500"/>
            </a:xfrm>
            <a:custGeom>
              <a:avLst/>
              <a:gdLst/>
              <a:ahLst/>
              <a:cxnLst/>
              <a:rect l="l" t="t" r="r" b="b"/>
              <a:pathLst>
                <a:path w="2569336" h="6858000" extrusionOk="0">
                  <a:moveTo>
                    <a:pt x="1256538" y="0"/>
                  </a:moveTo>
                  <a:cubicBezTo>
                    <a:pt x="1569466" y="775024"/>
                    <a:pt x="1729804" y="1603165"/>
                    <a:pt x="1728788" y="2438972"/>
                  </a:cubicBezTo>
                  <a:cubicBezTo>
                    <a:pt x="1728788" y="4144582"/>
                    <a:pt x="1073023" y="5696966"/>
                    <a:pt x="0" y="6858000"/>
                  </a:cubicBezTo>
                  <a:lnTo>
                    <a:pt x="2569337" y="6858000"/>
                  </a:lnTo>
                  <a:lnTo>
                    <a:pt x="2569337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00">
                  <a:schemeClr val="accent3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 rot="10800000">
              <a:off x="-4989" y="0"/>
              <a:ext cx="1777412" cy="5192038"/>
            </a:xfrm>
            <a:custGeom>
              <a:avLst/>
              <a:gdLst/>
              <a:ahLst/>
              <a:cxnLst/>
              <a:rect l="l" t="t" r="r" b="b"/>
              <a:pathLst>
                <a:path w="2369883" h="6858000" extrusionOk="0">
                  <a:moveTo>
                    <a:pt x="0" y="0"/>
                  </a:moveTo>
                  <a:cubicBezTo>
                    <a:pt x="1144905" y="1173671"/>
                    <a:pt x="1850327" y="2777998"/>
                    <a:pt x="1850327" y="4547172"/>
                  </a:cubicBezTo>
                  <a:cubicBezTo>
                    <a:pt x="1851215" y="5336680"/>
                    <a:pt x="1708277" y="6119749"/>
                    <a:pt x="1428432" y="6858000"/>
                  </a:cubicBezTo>
                  <a:lnTo>
                    <a:pt x="2369883" y="6858000"/>
                  </a:lnTo>
                  <a:lnTo>
                    <a:pt x="2369883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 rot="10800000">
              <a:off x="-6578" y="3749420"/>
              <a:ext cx="1378552" cy="1442617"/>
            </a:xfrm>
            <a:custGeom>
              <a:avLst/>
              <a:gdLst/>
              <a:ahLst/>
              <a:cxnLst/>
              <a:rect l="l" t="t" r="r" b="b"/>
              <a:pathLst>
                <a:path w="1838070" h="1858772" extrusionOk="0">
                  <a:moveTo>
                    <a:pt x="1838071" y="1858772"/>
                  </a:moveTo>
                  <a:lnTo>
                    <a:pt x="1838071" y="0"/>
                  </a:lnTo>
                  <a:lnTo>
                    <a:pt x="0" y="0"/>
                  </a:lnTo>
                  <a:cubicBezTo>
                    <a:pt x="731393" y="489734"/>
                    <a:pt x="1356551" y="1121924"/>
                    <a:pt x="1838071" y="1858772"/>
                  </a:cubicBez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704160" y="736650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 Black" panose="020B0A04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387418" y="1395449"/>
            <a:ext cx="6962100" cy="289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+mn-lt"/>
              </a:defRPr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451AD-1A6E-4B39-8810-AB2CE8DAC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60" y="4542418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3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100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4;p5">
            <a:extLst>
              <a:ext uri="{FF2B5EF4-FFF2-40B4-BE49-F238E27FC236}">
                <a16:creationId xmlns:a16="http://schemas.microsoft.com/office/drawing/2014/main" id="{D00B7117-C012-4079-A16F-5C12392818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 Black" panose="020B0A04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35;p5">
            <a:extLst>
              <a:ext uri="{FF2B5EF4-FFF2-40B4-BE49-F238E27FC236}">
                <a16:creationId xmlns:a16="http://schemas.microsoft.com/office/drawing/2014/main" id="{27206CA6-D8F2-4295-8731-2398037A41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E9633-533B-4093-B7BF-6B689BEF1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5885" y="4535491"/>
            <a:ext cx="5273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5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7" r:id="rId2"/>
    <p:sldLayoutId id="2147483649" r:id="rId3"/>
    <p:sldLayoutId id="2147483718" r:id="rId4"/>
    <p:sldLayoutId id="2147483704" r:id="rId5"/>
    <p:sldLayoutId id="2147483651" r:id="rId6"/>
    <p:sldLayoutId id="2147483673" r:id="rId7"/>
    <p:sldLayoutId id="2147483703" r:id="rId8"/>
    <p:sldLayoutId id="2147483683" r:id="rId9"/>
    <p:sldLayoutId id="2147483684" r:id="rId10"/>
    <p:sldLayoutId id="2147483691" r:id="rId11"/>
    <p:sldLayoutId id="2147483705" r:id="rId12"/>
    <p:sldLayoutId id="2147483685" r:id="rId13"/>
    <p:sldLayoutId id="2147483686" r:id="rId14"/>
    <p:sldLayoutId id="2147483690" r:id="rId15"/>
    <p:sldLayoutId id="2147483692" r:id="rId16"/>
    <p:sldLayoutId id="2147483664" r:id="rId17"/>
    <p:sldLayoutId id="2147483682" r:id="rId18"/>
    <p:sldLayoutId id="2147483706" r:id="rId19"/>
    <p:sldLayoutId id="2147483707" r:id="rId20"/>
    <p:sldLayoutId id="2147483654" r:id="rId21"/>
    <p:sldLayoutId id="2147483681" r:id="rId22"/>
    <p:sldLayoutId id="2147483693" r:id="rId23"/>
    <p:sldLayoutId id="2147483708" r:id="rId24"/>
    <p:sldLayoutId id="2147483665" r:id="rId25"/>
    <p:sldLayoutId id="2147483688" r:id="rId26"/>
    <p:sldLayoutId id="2147483694" r:id="rId27"/>
    <p:sldLayoutId id="2147483695" r:id="rId28"/>
    <p:sldLayoutId id="2147483687" r:id="rId29"/>
    <p:sldLayoutId id="2147483680" r:id="rId30"/>
    <p:sldLayoutId id="2147483702" r:id="rId31"/>
    <p:sldLayoutId id="2147483701" r:id="rId32"/>
    <p:sldLayoutId id="2147483655" r:id="rId33"/>
    <p:sldLayoutId id="2147483679" r:id="rId34"/>
    <p:sldLayoutId id="2147483696" r:id="rId35"/>
    <p:sldLayoutId id="2147483700" r:id="rId36"/>
    <p:sldLayoutId id="2147483663" r:id="rId37"/>
    <p:sldLayoutId id="2147483670" r:id="rId38"/>
    <p:sldLayoutId id="2147483699" r:id="rId39"/>
    <p:sldLayoutId id="2147483698" r:id="rId40"/>
    <p:sldLayoutId id="2147483656" r:id="rId41"/>
    <p:sldLayoutId id="2147483669" r:id="rId42"/>
    <p:sldLayoutId id="2147483697" r:id="rId43"/>
    <p:sldLayoutId id="2147483710" r:id="rId44"/>
    <p:sldLayoutId id="2147483666" r:id="rId45"/>
    <p:sldLayoutId id="2147483667" r:id="rId46"/>
    <p:sldLayoutId id="2147483709" r:id="rId47"/>
    <p:sldLayoutId id="2147483712" r:id="rId48"/>
    <p:sldLayoutId id="2147483668" r:id="rId49"/>
    <p:sldLayoutId id="2147483671" r:id="rId50"/>
    <p:sldLayoutId id="2147483711" r:id="rId51"/>
    <p:sldLayoutId id="2147483715" r:id="rId52"/>
    <p:sldLayoutId id="2147483716" r:id="rId53"/>
    <p:sldLayoutId id="2147483714" r:id="rId54"/>
    <p:sldLayoutId id="2147483675" r:id="rId55"/>
    <p:sldLayoutId id="2147483713" r:id="rId56"/>
    <p:sldLayoutId id="2147483674" r:id="rId57"/>
    <p:sldLayoutId id="2147483677" r:id="rId58"/>
    <p:sldLayoutId id="2147483676" r:id="rId59"/>
    <p:sldLayoutId id="2147483678" r:id="rId60"/>
    <p:sldLayoutId id="2147483659" r:id="rId61"/>
    <p:sldLayoutId id="2147483660" r:id="rId62"/>
    <p:sldLayoutId id="2147483661" r:id="rId63"/>
    <p:sldLayoutId id="2147483662" r:id="rId64"/>
    <p:sldLayoutId id="2147483672" r:id="rId6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 Black" panose="020B0A04020102020204" pitchFamily="34" charset="0"/>
          <a:ea typeface="Arial Black" panose="020B0A04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9ssFPuR0XA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5" Type="http://schemas.openxmlformats.org/officeDocument/2006/relationships/hyperlink" Target="mailto:emily.martinez@stationmd.com" TargetMode="External"/><Relationship Id="rId4" Type="http://schemas.openxmlformats.org/officeDocument/2006/relationships/hyperlink" Target="http://www.stationmd.com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hyperlink" Target="https://www.vecteezy.com/png/14488125-hand-drawn-dotted-line-for-border-decoration-underline-a-cute-quote" TargetMode="External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applause-pn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www.aph.gov.au/About_Parliament/Parliamentary_Departments/Parliamentary_Library/FlagPost/Blog_Filter?filterId=3eda775f-4497-4dc3-b977-c20a4bd7210f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htabuladd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quotesgram.com/you-are-so-amazing-quotes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.pngall.com/celebration-pn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freepngimg.com/png/14810-microphone-png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ww.seekpng.com/ipng/u2w7y3o0q8u2q8w7_mic-drop-emoji-rocksta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openclipart.org/detail/91663/pumpki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smeals.com/case-managers/ohio-case-managers/" TargetMode="External"/><Relationship Id="rId2" Type="http://schemas.openxmlformats.org/officeDocument/2006/relationships/hyperlink" Target="mailto:Bryan.Petkoff@momsmeals.com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momsmeals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F9FBC8E-2490-4FED-BB0A-E9E4E3A4D417}"/>
                  </a:ext>
                </a:extLst>
              </p14:cNvPr>
              <p14:cNvContentPartPr/>
              <p14:nvPr/>
            </p14:nvContentPartPr>
            <p14:xfrm>
              <a:off x="8941320" y="2946960"/>
              <a:ext cx="2880" cy="1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F9FBC8E-2490-4FED-BB0A-E9E4E3A4D4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31960" y="2937600"/>
                <a:ext cx="216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CF6A1C-FF9D-48AA-95B5-0B4EABCB4D2A}"/>
                  </a:ext>
                </a:extLst>
              </p14:cNvPr>
              <p14:cNvContentPartPr/>
              <p14:nvPr/>
            </p14:nvContentPartPr>
            <p14:xfrm>
              <a:off x="3514320" y="4821840"/>
              <a:ext cx="720" cy="15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CF6A1C-FF9D-48AA-95B5-0B4EABCB4D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4960" y="4812480"/>
                <a:ext cx="19440" cy="342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73C2CF2-3F8E-477F-96FB-209FEFAF6A45}"/>
              </a:ext>
            </a:extLst>
          </p:cNvPr>
          <p:cNvSpPr txBox="1"/>
          <p:nvPr/>
        </p:nvSpPr>
        <p:spPr>
          <a:xfrm>
            <a:off x="120399" y="4175509"/>
            <a:ext cx="3760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Provider Meeting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September 12, 2024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1:00PM-3:00PM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A87E40-193C-44F7-B47F-747A26FB33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310" y="1080462"/>
            <a:ext cx="7278688" cy="395287"/>
          </a:xfrm>
        </p:spPr>
        <p:txBody>
          <a:bodyPr/>
          <a:lstStyle/>
          <a:p>
            <a:pPr algn="ctr"/>
            <a:r>
              <a:rPr lang="en-US" dirty="0"/>
              <a:t>COVID-19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89DEC-6DAB-404A-A244-2AB28186E11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53414" y="1722492"/>
            <a:ext cx="7459662" cy="2711450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Free COVID test kits are available at:</a:t>
            </a:r>
          </a:p>
          <a:p>
            <a:pPr marL="76200" indent="0">
              <a:buNone/>
            </a:pPr>
            <a:endParaRPr lang="en-US" dirty="0"/>
          </a:p>
          <a:p>
            <a:pPr marL="76200" indent="0">
              <a:lnSpc>
                <a:spcPts val="1600"/>
              </a:lnSpc>
              <a:buNone/>
            </a:pPr>
            <a:r>
              <a:rPr lang="en-US" sz="1600" b="1" dirty="0"/>
              <a:t>Ashtabula County Health Dept</a:t>
            </a:r>
            <a:r>
              <a:rPr lang="en-US" sz="1600" dirty="0"/>
              <a:t>.	</a:t>
            </a:r>
            <a:r>
              <a:rPr lang="en-US" sz="1600" b="1" dirty="0"/>
              <a:t>Ashtabula City Health Dept.</a:t>
            </a:r>
          </a:p>
          <a:p>
            <a:pPr marL="76200" indent="0">
              <a:lnSpc>
                <a:spcPts val="1600"/>
              </a:lnSpc>
              <a:buNone/>
            </a:pPr>
            <a:r>
              <a:rPr lang="en-US" sz="1600" dirty="0"/>
              <a:t>12 W. Jefferson St.			4239 Main Ave.</a:t>
            </a:r>
          </a:p>
          <a:p>
            <a:pPr marL="76200" indent="0">
              <a:lnSpc>
                <a:spcPts val="1600"/>
              </a:lnSpc>
              <a:buNone/>
            </a:pPr>
            <a:r>
              <a:rPr lang="en-US" sz="1600" dirty="0"/>
              <a:t>Jefferson				Ashtabula</a:t>
            </a:r>
          </a:p>
          <a:p>
            <a:pPr marL="76200" indent="0">
              <a:lnSpc>
                <a:spcPts val="1600"/>
              </a:lnSpc>
              <a:buNone/>
            </a:pPr>
            <a:r>
              <a:rPr lang="en-US" sz="1600" dirty="0"/>
              <a:t>440-576-6010			440-992-7143</a:t>
            </a:r>
          </a:p>
          <a:p>
            <a:pPr marL="76200" indent="0">
              <a:lnSpc>
                <a:spcPts val="1600"/>
              </a:lnSpc>
              <a:buNone/>
            </a:pPr>
            <a:endParaRPr lang="en-US" sz="1600" dirty="0"/>
          </a:p>
          <a:p>
            <a:pPr marL="76200" indent="0">
              <a:lnSpc>
                <a:spcPts val="1600"/>
              </a:lnSpc>
              <a:buNone/>
            </a:pPr>
            <a:r>
              <a:rPr lang="en-US" sz="1600" b="1" dirty="0"/>
              <a:t>Conneaut City Health Dept.</a:t>
            </a:r>
            <a:r>
              <a:rPr lang="en-US" sz="1600" dirty="0"/>
              <a:t>		</a:t>
            </a:r>
            <a:r>
              <a:rPr lang="en-US" sz="1600" b="1" dirty="0"/>
              <a:t>Ash. Co. Mental Health &amp; Recovery </a:t>
            </a:r>
            <a:r>
              <a:rPr lang="en-US" sz="1600" b="1" dirty="0" err="1"/>
              <a:t>Svcs</a:t>
            </a:r>
            <a:r>
              <a:rPr lang="en-US" sz="1600" b="1" dirty="0"/>
              <a:t>.</a:t>
            </a:r>
          </a:p>
          <a:p>
            <a:pPr marL="76200" indent="0">
              <a:lnSpc>
                <a:spcPts val="1600"/>
              </a:lnSpc>
              <a:buNone/>
            </a:pPr>
            <a:r>
              <a:rPr lang="en-US" sz="1600" dirty="0"/>
              <a:t>327 Mill St.			4817 State Rd. Suite 203</a:t>
            </a:r>
          </a:p>
          <a:p>
            <a:pPr marL="76200" indent="0">
              <a:lnSpc>
                <a:spcPts val="1600"/>
              </a:lnSpc>
              <a:buNone/>
            </a:pPr>
            <a:r>
              <a:rPr lang="en-US" sz="1600" dirty="0"/>
              <a:t>Conneaut			Ashtabula</a:t>
            </a:r>
          </a:p>
          <a:p>
            <a:pPr marL="76200" indent="0">
              <a:lnSpc>
                <a:spcPts val="1600"/>
              </a:lnSpc>
              <a:buNone/>
            </a:pPr>
            <a:r>
              <a:rPr lang="en-US" sz="1600" dirty="0"/>
              <a:t>440-593-3087			440-992-3121</a:t>
            </a:r>
          </a:p>
          <a:p>
            <a:pPr marL="76200" indent="0">
              <a:lnSpc>
                <a:spcPts val="1600"/>
              </a:lnSpc>
              <a:buNone/>
            </a:pPr>
            <a:endParaRPr lang="en-US" sz="1600" dirty="0"/>
          </a:p>
          <a:p>
            <a:pPr marL="76200" indent="0">
              <a:lnSpc>
                <a:spcPts val="1600"/>
              </a:lnSpc>
              <a:buNone/>
            </a:pPr>
            <a:endParaRPr lang="en-US" sz="1600" dirty="0"/>
          </a:p>
          <a:p>
            <a:pPr marL="76200" indent="0">
              <a:lnSpc>
                <a:spcPts val="1600"/>
              </a:lnSpc>
              <a:buNone/>
            </a:pPr>
            <a:r>
              <a:rPr lang="en-US" sz="1600" dirty="0"/>
              <a:t>		</a:t>
            </a:r>
            <a:r>
              <a:rPr lang="en-US" dirty="0"/>
              <a:t>	</a:t>
            </a:r>
          </a:p>
          <a:p>
            <a:pPr marL="76200" indent="0">
              <a:buNone/>
            </a:pPr>
            <a:r>
              <a:rPr lang="en-US" dirty="0"/>
              <a:t>		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3279A-6DB2-49E0-B948-2D5BB9FFD9C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DED7D-0BF2-41C4-93E4-01475D448124}"/>
              </a:ext>
            </a:extLst>
          </p:cNvPr>
          <p:cNvSpPr txBox="1"/>
          <p:nvPr/>
        </p:nvSpPr>
        <p:spPr>
          <a:xfrm>
            <a:off x="2450347" y="4433942"/>
            <a:ext cx="3212870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0" indent="0" algn="ctr">
              <a:lnSpc>
                <a:spcPts val="1600"/>
              </a:lnSpc>
              <a:buNone/>
            </a:pPr>
            <a:r>
              <a:rPr lang="en-US" dirty="0"/>
              <a:t>Online at COVIDtests.gov</a:t>
            </a:r>
          </a:p>
          <a:p>
            <a:pPr marL="76200" indent="0" algn="ctr">
              <a:lnSpc>
                <a:spcPts val="1600"/>
              </a:lnSpc>
              <a:buNone/>
            </a:pPr>
            <a:r>
              <a:rPr lang="en-US" dirty="0"/>
              <a:t>(coming at the end of September)	</a:t>
            </a:r>
          </a:p>
          <a:p>
            <a:pPr marL="76200" indent="0" algn="ctr">
              <a:buNone/>
            </a:pPr>
            <a:r>
              <a:rPr lang="en-US" dirty="0"/>
              <a:t>		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129C98-0BD3-40F1-A432-BA65E3061344}"/>
              </a:ext>
            </a:extLst>
          </p:cNvPr>
          <p:cNvSpPr/>
          <p:nvPr/>
        </p:nvSpPr>
        <p:spPr>
          <a:xfrm rot="16200000">
            <a:off x="-2166549" y="2110085"/>
            <a:ext cx="510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ISS Department</a:t>
            </a:r>
          </a:p>
        </p:txBody>
      </p:sp>
    </p:spTree>
    <p:extLst>
      <p:ext uri="{BB962C8B-B14F-4D97-AF65-F5344CB8AC3E}">
        <p14:creationId xmlns:p14="http://schemas.microsoft.com/office/powerpoint/2010/main" val="74108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883F2E-8BDF-4FD7-B929-A89EC0A6E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943" y="1934232"/>
            <a:ext cx="3923479" cy="2241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F6C406-9728-4989-9D5D-B9BB585FE259}"/>
              </a:ext>
            </a:extLst>
          </p:cNvPr>
          <p:cNvSpPr txBox="1"/>
          <p:nvPr/>
        </p:nvSpPr>
        <p:spPr>
          <a:xfrm>
            <a:off x="1395248" y="4256690"/>
            <a:ext cx="635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If you have any questions about COVID guidelines and prevention or anything related to MUI/UI’s please contact James </a:t>
            </a:r>
            <a:r>
              <a:rPr lang="en-US" i="1" dirty="0" err="1"/>
              <a:t>Kemmerle</a:t>
            </a:r>
            <a:r>
              <a:rPr lang="en-US" i="1" dirty="0"/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EE2AF5-E414-4946-B076-1B43B406E0E2}"/>
              </a:ext>
            </a:extLst>
          </p:cNvPr>
          <p:cNvSpPr/>
          <p:nvPr/>
        </p:nvSpPr>
        <p:spPr>
          <a:xfrm>
            <a:off x="1899745" y="1048541"/>
            <a:ext cx="510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ISS Department</a:t>
            </a:r>
          </a:p>
        </p:txBody>
      </p:sp>
    </p:spTree>
    <p:extLst>
      <p:ext uri="{BB962C8B-B14F-4D97-AF65-F5344CB8AC3E}">
        <p14:creationId xmlns:p14="http://schemas.microsoft.com/office/powerpoint/2010/main" val="188834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DB4656-C58C-4AAD-95A2-1B401E3A0436}"/>
              </a:ext>
            </a:extLst>
          </p:cNvPr>
          <p:cNvSpPr/>
          <p:nvPr/>
        </p:nvSpPr>
        <p:spPr>
          <a:xfrm>
            <a:off x="2249271" y="0"/>
            <a:ext cx="39292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bg1"/>
                </a:solidFill>
                <a:effectLst/>
              </a:rPr>
              <a:t>QCO Department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BD21C-1FA5-40FD-8F03-4EDFEB87F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36" y="1291295"/>
            <a:ext cx="2495550" cy="54292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4DC503F-8256-4340-A4C9-CA33BF0E4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763" y="2316879"/>
            <a:ext cx="6606296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1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Take a look at </a:t>
            </a:r>
            <a:r>
              <a:rPr kumimoji="0" lang="en-US" altLang="en-US" sz="1800" b="1" i="1" u="none" strike="noStrike" cap="none" normalizeH="0" baseline="0" dirty="0" err="1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StationMD’s</a:t>
            </a:r>
            <a:r>
              <a:rPr kumimoji="0" lang="en-US" altLang="en-US" sz="1800" b="1" i="1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impact: </a:t>
            </a:r>
            <a:r>
              <a:rPr kumimoji="0" lang="en-US" altLang="en-US" sz="1800" b="1" i="1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https://youtu.be/Y9ssFPuR0XA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Emily Martinez, Account Executive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Phone: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908-663-2929 ext. 923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Mobile: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330-531-4879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Web: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www.StationMD.com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Email: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678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emily.martinez@stationmd.com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515 Valley Street, #203, Maplewood, NJ 07040</a:t>
            </a:r>
          </a:p>
        </p:txBody>
      </p:sp>
      <p:sp>
        <p:nvSpPr>
          <p:cNvPr id="5" name="AutoShape 2" descr="StationMD Logo">
            <a:extLst>
              <a:ext uri="{FF2B5EF4-FFF2-40B4-BE49-F238E27FC236}">
                <a16:creationId xmlns:a16="http://schemas.microsoft.com/office/drawing/2014/main" id="{07E896B1-0852-406F-A553-F17DCA8425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363" y="261938"/>
            <a:ext cx="127635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08167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A969BAD-AF14-45D5-80C2-EC26A28E6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2276" b="21318"/>
          <a:stretch/>
        </p:blipFill>
        <p:spPr>
          <a:xfrm>
            <a:off x="-2044304" y="1636575"/>
            <a:ext cx="12976645" cy="1692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DE4B67-AB92-49D8-B842-D4774599662F}"/>
              </a:ext>
            </a:extLst>
          </p:cNvPr>
          <p:cNvSpPr/>
          <p:nvPr/>
        </p:nvSpPr>
        <p:spPr>
          <a:xfrm>
            <a:off x="1597354" y="952958"/>
            <a:ext cx="6032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DSP Appreciation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0F335-A58E-4839-809F-C940565264F7}"/>
              </a:ext>
            </a:extLst>
          </p:cNvPr>
          <p:cNvSpPr txBox="1"/>
          <p:nvPr/>
        </p:nvSpPr>
        <p:spPr>
          <a:xfrm>
            <a:off x="1972116" y="3344156"/>
            <a:ext cx="7315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September 16</a:t>
            </a:r>
            <a:r>
              <a:rPr lang="en-US" baseline="30000" dirty="0"/>
              <a:t>th</a:t>
            </a:r>
            <a:r>
              <a:rPr lang="en-US" dirty="0"/>
              <a:t>- REM and Manor Home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September 17</a:t>
            </a:r>
            <a:r>
              <a:rPr lang="en-US" baseline="30000" dirty="0"/>
              <a:t>th</a:t>
            </a:r>
            <a:r>
              <a:rPr lang="en-US" dirty="0"/>
              <a:t>- </a:t>
            </a:r>
            <a:r>
              <a:rPr lang="en-US" dirty="0" err="1"/>
              <a:t>Viaquest</a:t>
            </a:r>
            <a:r>
              <a:rPr lang="en-US" dirty="0"/>
              <a:t> and Walden Residential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September 18</a:t>
            </a:r>
            <a:r>
              <a:rPr lang="en-US" baseline="30000" dirty="0"/>
              <a:t>th</a:t>
            </a:r>
            <a:r>
              <a:rPr lang="en-US" dirty="0"/>
              <a:t>- CLW 1 &amp; 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September 20</a:t>
            </a:r>
            <a:r>
              <a:rPr lang="en-US" baseline="30000" dirty="0"/>
              <a:t>th</a:t>
            </a:r>
            <a:r>
              <a:rPr lang="en-US" dirty="0"/>
              <a:t> Richwood Residential and Grape Escape/Clearwater Homes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September 27</a:t>
            </a:r>
            <a:r>
              <a:rPr lang="en-US" baseline="30000" dirty="0"/>
              <a:t>th-   </a:t>
            </a:r>
            <a:r>
              <a:rPr lang="en-US" sz="2000" baseline="30000" dirty="0"/>
              <a:t>Devoted Guidance, PEGI, Ellis and all Independent Providers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9D96EEF-DA9F-4D13-8835-D7BA9F32C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6FD97F-DA1B-4DF7-A87A-18E0FE1BFBEA}"/>
              </a:ext>
            </a:extLst>
          </p:cNvPr>
          <p:cNvSpPr/>
          <p:nvPr/>
        </p:nvSpPr>
        <p:spPr>
          <a:xfrm>
            <a:off x="2267664" y="0"/>
            <a:ext cx="39292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bg1"/>
                </a:solidFill>
                <a:effectLst/>
              </a:rPr>
              <a:t>QCO Department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A4C9B-72E4-4452-909D-201A8DF47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8177">
            <a:off x="238597" y="2052322"/>
            <a:ext cx="925058" cy="693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8272E3-38AD-49DA-8E50-28AF4849F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8996">
            <a:off x="1434338" y="1886414"/>
            <a:ext cx="769208" cy="1025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65CA99-BA3D-49C0-9D5D-E620F4F5D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5391">
            <a:off x="2400387" y="2160866"/>
            <a:ext cx="929651" cy="697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D8D516-4640-4192-9DE6-ED0EF3A8C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731662">
            <a:off x="3432323" y="2114920"/>
            <a:ext cx="1052172" cy="7891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85DD63-D816-4B26-B969-7B489C1D67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43505">
            <a:off x="4645922" y="1940812"/>
            <a:ext cx="793494" cy="1065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BE45DC-B9CC-4F4A-A971-2120B1AAE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879172">
            <a:off x="5607071" y="2089679"/>
            <a:ext cx="1071004" cy="80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1CDC88-25C6-4190-81C3-D5D54F2C1D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9479">
            <a:off x="6814347" y="1914544"/>
            <a:ext cx="815995" cy="10879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B006D8-9D55-4BFA-8568-4DD630E882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29497">
            <a:off x="7949877" y="2237761"/>
            <a:ext cx="1044333" cy="7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7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onfetti in flat style Royalty Free Vector Image">
            <a:extLst>
              <a:ext uri="{FF2B5EF4-FFF2-40B4-BE49-F238E27FC236}">
                <a16:creationId xmlns:a16="http://schemas.microsoft.com/office/drawing/2014/main" id="{ECCE5E35-2292-47DC-8349-B26320500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66" r="269" b="45670"/>
          <a:stretch/>
        </p:blipFill>
        <p:spPr bwMode="auto">
          <a:xfrm>
            <a:off x="523116" y="1031051"/>
            <a:ext cx="7917679" cy="344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FB62DA-7305-4E6A-A7D6-FD2F76771CED}"/>
              </a:ext>
            </a:extLst>
          </p:cNvPr>
          <p:cNvSpPr/>
          <p:nvPr/>
        </p:nvSpPr>
        <p:spPr>
          <a:xfrm>
            <a:off x="2496264" y="0"/>
            <a:ext cx="39292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bg1"/>
                </a:solidFill>
                <a:effectLst/>
              </a:rPr>
              <a:t>QCO Department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8CF65E-BB0A-48A1-9A6A-5C07BD9BEE29}"/>
              </a:ext>
            </a:extLst>
          </p:cNvPr>
          <p:cNvSpPr txBox="1"/>
          <p:nvPr/>
        </p:nvSpPr>
        <p:spPr>
          <a:xfrm>
            <a:off x="604345" y="2000547"/>
            <a:ext cx="7836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RSVP</a:t>
            </a:r>
          </a:p>
          <a:p>
            <a:pPr algn="ctr"/>
            <a:r>
              <a:rPr lang="en-US" dirty="0">
                <a:latin typeface="Bahnschrift SemiBold" panose="020B0502040204020203" pitchFamily="34" charset="0"/>
              </a:rPr>
              <a:t>September 26, 2024 </a:t>
            </a:r>
          </a:p>
          <a:p>
            <a:pPr algn="ctr"/>
            <a:r>
              <a:rPr lang="en-US" dirty="0">
                <a:latin typeface="Bahnschrift SemiBold" panose="020B0502040204020203" pitchFamily="34" charset="0"/>
              </a:rPr>
              <a:t>4:00PM-7:00PM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30EE1-D585-484D-A484-14E612A84899}"/>
              </a:ext>
            </a:extLst>
          </p:cNvPr>
          <p:cNvSpPr/>
          <p:nvPr/>
        </p:nvSpPr>
        <p:spPr>
          <a:xfrm>
            <a:off x="1876113" y="801011"/>
            <a:ext cx="52116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3"/>
                </a:solidFill>
                <a:effectLst/>
              </a:rPr>
              <a:t>Honoring DSP’s of the </a:t>
            </a:r>
          </a:p>
          <a:p>
            <a:pPr algn="ctr"/>
            <a:r>
              <a:rPr lang="en-US" sz="3600" b="1" cap="none" spc="0" dirty="0">
                <a:ln/>
                <a:solidFill>
                  <a:schemeClr val="accent3"/>
                </a:solidFill>
                <a:effectLst/>
              </a:rPr>
              <a:t>Month for 2024</a:t>
            </a:r>
          </a:p>
          <a:p>
            <a:pPr algn="ctr"/>
            <a:endParaRPr lang="en-US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148" name="Picture 4" descr="Download free Minions Celebrating Funny Cartoon Wallpaper - MrWallpaper.com">
            <a:extLst>
              <a:ext uri="{FF2B5EF4-FFF2-40B4-BE49-F238E27FC236}">
                <a16:creationId xmlns:a16="http://schemas.microsoft.com/office/drawing/2014/main" id="{13F0AE44-BB80-4D15-B8E6-A2BF61182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31" y="3154194"/>
            <a:ext cx="3011405" cy="191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68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53A400-51E9-41F6-A95C-22947ADB2C4C}"/>
              </a:ext>
            </a:extLst>
          </p:cNvPr>
          <p:cNvSpPr/>
          <p:nvPr/>
        </p:nvSpPr>
        <p:spPr>
          <a:xfrm>
            <a:off x="347127" y="3702403"/>
            <a:ext cx="844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Superintendent’s Corner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9425E7-19D0-4F08-9037-3B2CAB617ABF}"/>
              </a:ext>
            </a:extLst>
          </p:cNvPr>
          <p:cNvSpPr/>
          <p:nvPr/>
        </p:nvSpPr>
        <p:spPr>
          <a:xfrm>
            <a:off x="1246131" y="1242982"/>
            <a:ext cx="6494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THANK YOU DSP’s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76097-531C-41F5-B979-F85B7596E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27283" y="2071772"/>
            <a:ext cx="3258207" cy="17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5C309E-0AA7-4BF1-9B0B-9E9E2FBC87F8}"/>
              </a:ext>
            </a:extLst>
          </p:cNvPr>
          <p:cNvSpPr/>
          <p:nvPr/>
        </p:nvSpPr>
        <p:spPr>
          <a:xfrm>
            <a:off x="52837" y="4091286"/>
            <a:ext cx="844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Superintendent’s Corner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6CF91-270A-4267-9F9B-C08AB8690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913" y="2044295"/>
            <a:ext cx="3383446" cy="1932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E1920-CCAF-4B0B-9B3A-4F8F1D4FD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95552" y="2035513"/>
            <a:ext cx="2971799" cy="19415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D2B6A9-A03B-47D4-B094-F3181BB9BE74}"/>
              </a:ext>
            </a:extLst>
          </p:cNvPr>
          <p:cNvSpPr/>
          <p:nvPr/>
        </p:nvSpPr>
        <p:spPr>
          <a:xfrm>
            <a:off x="1453197" y="1109313"/>
            <a:ext cx="62376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Legislative &amp; State Updates</a:t>
            </a:r>
          </a:p>
        </p:txBody>
      </p:sp>
    </p:spTree>
    <p:extLst>
      <p:ext uri="{BB962C8B-B14F-4D97-AF65-F5344CB8AC3E}">
        <p14:creationId xmlns:p14="http://schemas.microsoft.com/office/powerpoint/2010/main" val="85449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47;p34">
            <a:extLst>
              <a:ext uri="{FF2B5EF4-FFF2-40B4-BE49-F238E27FC236}">
                <a16:creationId xmlns:a16="http://schemas.microsoft.com/office/drawing/2014/main" id="{86D3FFA4-36C6-4105-A186-82D87E977DEE}"/>
              </a:ext>
            </a:extLst>
          </p:cNvPr>
          <p:cNvSpPr txBox="1">
            <a:spLocks/>
          </p:cNvSpPr>
          <p:nvPr/>
        </p:nvSpPr>
        <p:spPr>
          <a:xfrm>
            <a:off x="97185" y="4677499"/>
            <a:ext cx="328118" cy="26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fld id="{00000000-1234-1234-1234-123412341234}" type="slidenum">
              <a:rPr lang="en" smtClean="0"/>
              <a:pPr/>
              <a:t>17</a:t>
            </a:fld>
            <a:endParaRPr lang="e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3D9D8B-1BFD-4218-A926-CD9C46DCD7F2}"/>
              </a:ext>
            </a:extLst>
          </p:cNvPr>
          <p:cNvSpPr/>
          <p:nvPr/>
        </p:nvSpPr>
        <p:spPr>
          <a:xfrm>
            <a:off x="4928749" y="1789763"/>
            <a:ext cx="2401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https://wethrivetogether.org/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DA6605-2833-4E26-90EC-B1DE3677B226}"/>
              </a:ext>
            </a:extLst>
          </p:cNvPr>
          <p:cNvSpPr/>
          <p:nvPr/>
        </p:nvSpPr>
        <p:spPr>
          <a:xfrm>
            <a:off x="4479641" y="2110085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BCDEE4-3D91-448C-9527-DE2798D16558}"/>
              </a:ext>
            </a:extLst>
          </p:cNvPr>
          <p:cNvSpPr/>
          <p:nvPr/>
        </p:nvSpPr>
        <p:spPr>
          <a:xfrm>
            <a:off x="1427854" y="175484"/>
            <a:ext cx="5302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Inclusion activities</a:t>
            </a:r>
          </a:p>
        </p:txBody>
      </p:sp>
      <p:pic>
        <p:nvPicPr>
          <p:cNvPr id="2052" name="Picture 4" descr="https://lh7-us.googleusercontent.com/N1NeCdiSlJCG-URE6vUJ2YizG7S7xoty9HFot-MwEgQwvOBNwtN-Mpy1NZDfNikPJ0efeLQ8mMIOSjuBPR7mDVWugjdT8m_HiPsY7IzYyPecJ-yZpcPCE3Q6vEHWBCDCCfMaM1qJFuX_8Tsd314KnVs">
            <a:extLst>
              <a:ext uri="{FF2B5EF4-FFF2-40B4-BE49-F238E27FC236}">
                <a16:creationId xmlns:a16="http://schemas.microsoft.com/office/drawing/2014/main" id="{8B0BC347-1DC2-4ED6-8B6B-FD8102EB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5" y="971878"/>
            <a:ext cx="3550300" cy="8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7-us.googleusercontent.com/gKsKgr6qBOXVWxxclWzHwNwosgY0Vcy9cNPKxGA_Jz2E3mmo4wNRVikSA_UIrAzNXCTbwfUjKkFlzTLnu604_MCWY-oCFvMJO_uAKlv87EPIKk03M-f-w5v_pSwGuA2WM7MIV_OhsYrv5VbUEq9PEgo">
            <a:extLst>
              <a:ext uri="{FF2B5EF4-FFF2-40B4-BE49-F238E27FC236}">
                <a16:creationId xmlns:a16="http://schemas.microsoft.com/office/drawing/2014/main" id="{E79A2791-1B20-44D0-9C86-9B4E9585F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54" y="985897"/>
            <a:ext cx="3485169" cy="8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DF715DC-EE45-4A86-AED5-9CCEF1361A02}"/>
              </a:ext>
            </a:extLst>
          </p:cNvPr>
          <p:cNvSpPr/>
          <p:nvPr/>
        </p:nvSpPr>
        <p:spPr>
          <a:xfrm rot="5400000">
            <a:off x="6883620" y="2171283"/>
            <a:ext cx="39292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bg1"/>
                </a:solidFill>
                <a:effectLst/>
              </a:rPr>
              <a:t>QCO Department</a:t>
            </a:r>
          </a:p>
        </p:txBody>
      </p:sp>
      <p:pic>
        <p:nvPicPr>
          <p:cNvPr id="3074" name="Picture 2" descr="https://lh7-rt.googleusercontent.com/docsz/AD_4nXc5jUf9SlWhtsqR_GqL3d6XuUdM6lj0MvpdyWzzoa6qLmPEuh70Yh7FoQfJYmdNkgG2h4ILBOR4RMenD9rLjoI97knnW4kPzoUVxoKp5g5sOJNgXHF3E5LmKToRGujZA1N01iJxtotPdwgJuwfRtVAbVZ4?key=y6GblZYADXcsg8AhcfbLvA">
            <a:extLst>
              <a:ext uri="{FF2B5EF4-FFF2-40B4-BE49-F238E27FC236}">
                <a16:creationId xmlns:a16="http://schemas.microsoft.com/office/drawing/2014/main" id="{745026E5-34FD-4977-8DCC-3FC371107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5" y="2227535"/>
            <a:ext cx="3550298" cy="8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7-rt.googleusercontent.com/docsz/AD_4nXcOmUqF4CJakRDcB9C7DwhFl6uRcJplXarSr2oavUiiwu2Ar9EDTzlnJBAFBXjzB1niuiGqUtm2qBmDf6H3Ttn-HsIGfyHR813p9Ql4Xz74OtVnIUsJTBOe_LnfOSTOsCD1KkhvXFeOWVnXpu28LKvSne8o?key=y6GblZYADXcsg8AhcfbLvA">
            <a:extLst>
              <a:ext uri="{FF2B5EF4-FFF2-40B4-BE49-F238E27FC236}">
                <a16:creationId xmlns:a16="http://schemas.microsoft.com/office/drawing/2014/main" id="{7BD8C736-8685-463C-9ADA-EF9CDF65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42" y="2266809"/>
            <a:ext cx="3447581" cy="8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7-rt.googleusercontent.com/docsz/AD_4nXd2av3Giu78r3F_vZJGtIZRDa-4q-oSdIw8N5AAmiCFK0udfhdF9i4egnXOMAPuSZZrM0LivTJXhrvoayvAUYQ9hjdRSk4eoT2IpxtHRoRpFtA9Aubyboh1K-utHup6Q5WeCef2Ldwruf6vZGu2tMZ0NVo?key=y6GblZYADXcsg8AhcfbLvA">
            <a:extLst>
              <a:ext uri="{FF2B5EF4-FFF2-40B4-BE49-F238E27FC236}">
                <a16:creationId xmlns:a16="http://schemas.microsoft.com/office/drawing/2014/main" id="{116057DE-A287-4BAB-8A98-CB6DA29B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5" y="3378418"/>
            <a:ext cx="3550298" cy="8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7-rt.googleusercontent.com/docsz/AD_4nXfjCoz5VkKMrpJtlNFNRVEJLUZAsJ1Pggtr1Mf8u7EGNuVu9ga6o4qv2y_SWrrF7kaW0cXcbnPiqF9TZdHfLFLqaXO_Vjr6HQxZFWZMi9EJm58o-o_0ANkzfV4QJbIuJzGKyvCThT5nUjMOCuALzUQ74dES?key=y6GblZYADXcsg8AhcfbLvA">
            <a:extLst>
              <a:ext uri="{FF2B5EF4-FFF2-40B4-BE49-F238E27FC236}">
                <a16:creationId xmlns:a16="http://schemas.microsoft.com/office/drawing/2014/main" id="{65C10ABA-1ADB-4F80-BD93-C34E876A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42" y="3383476"/>
            <a:ext cx="3485620" cy="8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74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9594DF-97E6-457B-BF04-0CF635397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90D1A-F269-4FFC-BD48-B1CA5335AE7D}"/>
              </a:ext>
            </a:extLst>
          </p:cNvPr>
          <p:cNvSpPr/>
          <p:nvPr/>
        </p:nvSpPr>
        <p:spPr>
          <a:xfrm>
            <a:off x="1748094" y="-27277"/>
            <a:ext cx="6686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And So Much More!</a:t>
            </a:r>
          </a:p>
        </p:txBody>
      </p:sp>
      <p:pic>
        <p:nvPicPr>
          <p:cNvPr id="3080" name="Picture 8" descr="https://lh7-us.googleusercontent.com/5tkm-pmFHmWTYxUqXxsGa_L6Ickg3aVoiHGiAPsll3xqWbdDTqZM4WQW8Jc9SH1SLCphaixwJhH149FUnMdS92CxYDJ4FepiUGQCrIJUDBtjFPxSMtpSZDdXAGOutKM6MWFXTdB-bcDdXw8GOUPUyuo">
            <a:extLst>
              <a:ext uri="{FF2B5EF4-FFF2-40B4-BE49-F238E27FC236}">
                <a16:creationId xmlns:a16="http://schemas.microsoft.com/office/drawing/2014/main" id="{46DB718A-B546-47FE-B4D0-1718F404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17" y="1169140"/>
            <a:ext cx="3438688" cy="8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7-us.googleusercontent.com/KMDDoGmgaVzO6fWDxm1gkbKD1mnsGArr7qSrf4a5NWBhLtBb8kU5vTxNJaOag53yEK-6Oi7XqL6WAA9ORIrZZ32EN68xq9TzABGbNEgZrf39DHI0SHsCnQMxRrsqFIIpfM7R3WYtzCyMj-8_dc22sR4">
            <a:extLst>
              <a:ext uri="{FF2B5EF4-FFF2-40B4-BE49-F238E27FC236}">
                <a16:creationId xmlns:a16="http://schemas.microsoft.com/office/drawing/2014/main" id="{BAF1AB58-0104-4A2D-9FB1-2DFD376B9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46" y="1198455"/>
            <a:ext cx="3321426" cy="83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43909E4-7641-4FB0-952D-423FCAB702B7}"/>
              </a:ext>
            </a:extLst>
          </p:cNvPr>
          <p:cNvSpPr/>
          <p:nvPr/>
        </p:nvSpPr>
        <p:spPr>
          <a:xfrm rot="16200000">
            <a:off x="-1671546" y="2038420"/>
            <a:ext cx="39292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bg1"/>
                </a:solidFill>
                <a:effectLst/>
              </a:rPr>
              <a:t>QCO Department</a:t>
            </a:r>
          </a:p>
        </p:txBody>
      </p:sp>
      <p:pic>
        <p:nvPicPr>
          <p:cNvPr id="4098" name="Picture 2" descr="https://lh7-rt.googleusercontent.com/docsz/AD_4nXfBnzrJl54M6oA-_SZdyogF0QVaZGtR8YbOWlecDV79017-KDi8O7Uo2sMfIPSZjoF2KTdyJirJyiV-zSdDfXniRebniHzEbAzHzTIuxlMXhGoPBdTcRnd6akEq1q10K6zQsEA8WUq1k4-JEuMCMM3zARfS?key=y6GblZYADXcsg8AhcfbLvA">
            <a:extLst>
              <a:ext uri="{FF2B5EF4-FFF2-40B4-BE49-F238E27FC236}">
                <a16:creationId xmlns:a16="http://schemas.microsoft.com/office/drawing/2014/main" id="{A5ADBFED-80D8-4458-9044-096548729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89" y="2142796"/>
            <a:ext cx="3431628" cy="85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7-rt.googleusercontent.com/docsz/AD_4nXfR5WgR3JUPz62LD3MFzXCJKr1kSiQumgKejb_fbdq_pALLhMs44gnHx1-OsoJQ2R0Rh7fiX2hlHPzYKARvOncutT11AkmblDiw42hXFgORItdeFgXMrOR9Qb1QaevK4T0VSFMAmx1EmEP-f3pQTQZBJ6sw?key=y6GblZYADXcsg8AhcfbLvA">
            <a:extLst>
              <a:ext uri="{FF2B5EF4-FFF2-40B4-BE49-F238E27FC236}">
                <a16:creationId xmlns:a16="http://schemas.microsoft.com/office/drawing/2014/main" id="{714A3FA8-9281-45E9-90CD-4D2EC5EDC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45" y="2109639"/>
            <a:ext cx="3564255" cy="8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i3.googleusercontent.com/mail-sig/AIorK4xfsMuQ-heJZCFcr8IX2tUUsBf6j-Fdx67K7tQ7ziBK3XpbOQbWziFKJ9wxCjNLil6BlHptR2Q">
            <a:extLst>
              <a:ext uri="{FF2B5EF4-FFF2-40B4-BE49-F238E27FC236}">
                <a16:creationId xmlns:a16="http://schemas.microsoft.com/office/drawing/2014/main" id="{94435D70-9DD2-4609-890E-4DDA6E68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71" y="3860720"/>
            <a:ext cx="1900379" cy="108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i3.googleusercontent.com/mail-sig/AIorK4wzUJRCGSs0GPq1hpv5nYEbD3J6WvRziBV1mFUP1UakeD8mKgVv7sLNq397gdK0jj3WP7dDGKQ">
            <a:extLst>
              <a:ext uri="{FF2B5EF4-FFF2-40B4-BE49-F238E27FC236}">
                <a16:creationId xmlns:a16="http://schemas.microsoft.com/office/drawing/2014/main" id="{DD9D0D56-3203-4A02-879F-E9230473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76" y="3836825"/>
            <a:ext cx="1942881" cy="11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ci3.googleusercontent.com/mail-sig/AIorK4zs5rkUBgLedkwUp0H-HEN1yz-i3nLe7RzIVM5QOjL4mXY2_TBFYaClstkfxwtmg8H6bgLquoI">
            <a:extLst>
              <a:ext uri="{FF2B5EF4-FFF2-40B4-BE49-F238E27FC236}">
                <a16:creationId xmlns:a16="http://schemas.microsoft.com/office/drawing/2014/main" id="{544D131C-47E7-4C1C-AAB5-DD7D5931B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13" y="3860719"/>
            <a:ext cx="1901049" cy="108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544243-AEC3-4C9F-8964-80CD376F0D16}"/>
              </a:ext>
            </a:extLst>
          </p:cNvPr>
          <p:cNvSpPr txBox="1"/>
          <p:nvPr/>
        </p:nvSpPr>
        <p:spPr>
          <a:xfrm>
            <a:off x="1959613" y="3168869"/>
            <a:ext cx="635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If you have any questions about social inclusion activities do not hesitate to reach out to Manda, Angela or Haylee!  </a:t>
            </a:r>
          </a:p>
        </p:txBody>
      </p:sp>
    </p:spTree>
    <p:extLst>
      <p:ext uri="{BB962C8B-B14F-4D97-AF65-F5344CB8AC3E}">
        <p14:creationId xmlns:p14="http://schemas.microsoft.com/office/powerpoint/2010/main" val="240264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CEF075-2510-4500-8D81-8739F449AF5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F76E1-AFB5-4AC8-A1D7-4C07A5F150F2}"/>
              </a:ext>
            </a:extLst>
          </p:cNvPr>
          <p:cNvSpPr txBox="1"/>
          <p:nvPr/>
        </p:nvSpPr>
        <p:spPr>
          <a:xfrm>
            <a:off x="1233971" y="1233947"/>
            <a:ext cx="710992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MUI </a:t>
            </a:r>
            <a:r>
              <a:rPr lang="en-US" dirty="0" err="1"/>
              <a:t>Referesher</a:t>
            </a:r>
            <a:r>
              <a:rPr lang="en-US" dirty="0"/>
              <a:t> Training- 	</a:t>
            </a:r>
            <a:r>
              <a:rPr lang="en-US" b="1" dirty="0"/>
              <a:t>October 16, 2024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Initial Medication Certification Category 1– 	  </a:t>
            </a:r>
            <a:r>
              <a:rPr lang="en-US" b="1" dirty="0"/>
              <a:t>September 23 &amp; 24, 2024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Initial Provider Training- 	</a:t>
            </a:r>
            <a:r>
              <a:rPr lang="en-US" b="1" dirty="0"/>
              <a:t>October 9, 2024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Annual Provider Training- 	</a:t>
            </a:r>
            <a:r>
              <a:rPr lang="en-US" b="1" dirty="0"/>
              <a:t>October 29, 2024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CPR/First Aid Blended Learning – 	 </a:t>
            </a:r>
            <a:r>
              <a:rPr lang="en-US" b="1" dirty="0"/>
              <a:t>October 7, 2024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Initial Medication Administration Category 2 &amp; 3- </a:t>
            </a:r>
            <a:r>
              <a:rPr lang="en-US" b="1" dirty="0"/>
              <a:t>October 21, 2024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Renewal Medication Certification Category 1, 2 &amp; 3 – </a:t>
            </a:r>
            <a:r>
              <a:rPr lang="en-US" b="1" dirty="0"/>
              <a:t>October 22, 2024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/>
              <a:t>Nonviolent</a:t>
            </a:r>
            <a:r>
              <a:rPr lang="fr-FR" dirty="0"/>
              <a:t> Crisis Intervention® (NCI™)   - 	   </a:t>
            </a:r>
            <a:r>
              <a:rPr lang="fr-FR" b="1" dirty="0" err="1"/>
              <a:t>September</a:t>
            </a:r>
            <a:r>
              <a:rPr lang="fr-FR" b="1" dirty="0"/>
              <a:t> 4- CANCELLED </a:t>
            </a:r>
            <a:r>
              <a:rPr lang="fr-FR" dirty="0"/>
              <a:t> </a:t>
            </a:r>
          </a:p>
          <a:p>
            <a:r>
              <a:rPr lang="fr-FR" dirty="0"/>
              <a:t>      </a:t>
            </a:r>
            <a:r>
              <a:rPr lang="fr-FR" dirty="0" err="1"/>
              <a:t>Autism</a:t>
            </a:r>
            <a:r>
              <a:rPr lang="fr-FR" dirty="0"/>
              <a:t> Spectrum </a:t>
            </a:r>
            <a:r>
              <a:rPr lang="fr-FR" dirty="0" err="1"/>
              <a:t>Disorder</a:t>
            </a:r>
            <a:r>
              <a:rPr lang="fr-FR" dirty="0"/>
              <a:t>		</a:t>
            </a:r>
            <a:r>
              <a:rPr lang="fr-FR" b="1" dirty="0"/>
              <a:t>Next Class </a:t>
            </a:r>
            <a:r>
              <a:rPr lang="fr-FR" b="1" dirty="0" err="1"/>
              <a:t>November</a:t>
            </a:r>
            <a:r>
              <a:rPr lang="fr-FR" b="1" dirty="0"/>
              <a:t> 4, 2024</a:t>
            </a:r>
            <a:endParaRPr lang="en-US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i="1" dirty="0"/>
          </a:p>
          <a:p>
            <a:r>
              <a:rPr lang="en-US" sz="1200" i="1" dirty="0"/>
              <a:t>All classes listed above are open for registration on the Ashtabula County Board of Developmental Disabilities website under the Provider support tab. </a:t>
            </a:r>
            <a:r>
              <a:rPr lang="en-US" sz="1200" i="1" dirty="0">
                <a:hlinkClick r:id="rId3"/>
              </a:rPr>
              <a:t>https://www.ashtabuladd.org/</a:t>
            </a:r>
            <a:endParaRPr lang="en-US" sz="1200" i="1" dirty="0"/>
          </a:p>
          <a:p>
            <a:endParaRPr lang="en-US" sz="12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D106B-215C-4538-83AC-D6B51CC1C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1346"/>
            <a:ext cx="9144000" cy="8595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0C9DB0-4991-4225-A7A8-C4C6CC25B607}"/>
              </a:ext>
            </a:extLst>
          </p:cNvPr>
          <p:cNvSpPr/>
          <p:nvPr/>
        </p:nvSpPr>
        <p:spPr>
          <a:xfrm>
            <a:off x="1195076" y="372963"/>
            <a:ext cx="6494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Upcoming Training</a:t>
            </a:r>
          </a:p>
        </p:txBody>
      </p:sp>
    </p:spTree>
    <p:extLst>
      <p:ext uri="{BB962C8B-B14F-4D97-AF65-F5344CB8AC3E}">
        <p14:creationId xmlns:p14="http://schemas.microsoft.com/office/powerpoint/2010/main" val="3376174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CE3ED8E-9055-4FF3-841F-73DE95852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1993789" y="3717406"/>
            <a:ext cx="4622404" cy="1250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87726-A67C-43B6-AA09-CAE2B7F9C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4" t="184"/>
          <a:stretch/>
        </p:blipFill>
        <p:spPr>
          <a:xfrm>
            <a:off x="586036" y="1212579"/>
            <a:ext cx="7437909" cy="24725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9A894-8F70-423F-A0EA-54D64CDAB667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379229" y="4612152"/>
            <a:ext cx="544387" cy="355949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accent1"/>
                </a:solidFill>
              </a:rPr>
              <a:t>2</a:t>
            </a:fld>
            <a:endParaRPr lang="en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1C2FB-53F1-41A6-92CC-8DE978D7A852}"/>
              </a:ext>
            </a:extLst>
          </p:cNvPr>
          <p:cNvSpPr/>
          <p:nvPr/>
        </p:nvSpPr>
        <p:spPr>
          <a:xfrm>
            <a:off x="2556063" y="867003"/>
            <a:ext cx="40318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DSP of the Month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3FB07-3724-41AB-BD36-818815A8E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49525" y="2043243"/>
            <a:ext cx="1996665" cy="21963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FC28BE-0BA4-4477-BA69-03FE015967D4}"/>
              </a:ext>
            </a:extLst>
          </p:cNvPr>
          <p:cNvSpPr/>
          <p:nvPr/>
        </p:nvSpPr>
        <p:spPr>
          <a:xfrm>
            <a:off x="2335283" y="4287684"/>
            <a:ext cx="412003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prstMaterial="metal"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Michelle Spencer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C233BD-6478-41B1-99E1-DA817377FF75}"/>
              </a:ext>
            </a:extLst>
          </p:cNvPr>
          <p:cNvSpPr/>
          <p:nvPr/>
        </p:nvSpPr>
        <p:spPr>
          <a:xfrm rot="910917">
            <a:off x="5713380" y="2883179"/>
            <a:ext cx="323678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prstMaterial="metal"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Terry Gordon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B8383B-A5D6-4AAD-926B-B3CCFAAA26B9}"/>
              </a:ext>
            </a:extLst>
          </p:cNvPr>
          <p:cNvSpPr/>
          <p:nvPr/>
        </p:nvSpPr>
        <p:spPr>
          <a:xfrm rot="20796598">
            <a:off x="443579" y="2833554"/>
            <a:ext cx="266451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prstMaterial="metal"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Rikki Miller</a:t>
            </a:r>
          </a:p>
        </p:txBody>
      </p:sp>
    </p:spTree>
    <p:extLst>
      <p:ext uri="{BB962C8B-B14F-4D97-AF65-F5344CB8AC3E}">
        <p14:creationId xmlns:p14="http://schemas.microsoft.com/office/powerpoint/2010/main" val="18361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5A50A9-9669-4D81-BF18-3B87ED57EA69}"/>
              </a:ext>
            </a:extLst>
          </p:cNvPr>
          <p:cNvSpPr/>
          <p:nvPr/>
        </p:nvSpPr>
        <p:spPr>
          <a:xfrm>
            <a:off x="2658554" y="1023260"/>
            <a:ext cx="3608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OPEN MIC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65B2C-FA9F-4662-9E4F-BD1543736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23762" y="2256936"/>
            <a:ext cx="3478267" cy="2460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FFBF1-2A17-429E-A734-567C0C8BE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1558" y="2821370"/>
            <a:ext cx="1526477" cy="1895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AC3ECF-54BA-4F03-BAD3-C8D74947B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26961" y="2821371"/>
            <a:ext cx="1526477" cy="18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36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1F009C-CA08-4A0A-8B91-9BBC32F571D9}"/>
              </a:ext>
            </a:extLst>
          </p:cNvPr>
          <p:cNvSpPr/>
          <p:nvPr/>
        </p:nvSpPr>
        <p:spPr>
          <a:xfrm>
            <a:off x="832549" y="419760"/>
            <a:ext cx="768672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You!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Next Provider Meeting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October 10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7F933-E7BD-46DD-AD34-C4F41B61A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80147" y="3091061"/>
            <a:ext cx="1191523" cy="1122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8A2C2-AB2E-4C47-A6E2-4965A82DC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402" y="3091061"/>
            <a:ext cx="1194920" cy="1121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382C45-6B83-42DB-9107-22B27C5A5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572" y="3091062"/>
            <a:ext cx="1194920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4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67E1E33E-E227-4704-BFD7-86667B8E8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145" y="3245914"/>
            <a:ext cx="4488729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BRYAN PETKOFF, RD, LD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Manager of Healthcare Partnerships for Ohio and Michigan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Cell: 216-470-1713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Phone: 844-648-8512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Bryan.Petkoff@momsmeals.com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Ohio Case Managers | Mom's Meals (momsmeals.com)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www.momsmeals.com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500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A green and orange logo&#10;&#10;Description automatically generated">
            <a:extLst>
              <a:ext uri="{FF2B5EF4-FFF2-40B4-BE49-F238E27FC236}">
                <a16:creationId xmlns:a16="http://schemas.microsoft.com/office/drawing/2014/main" id="{FEBB7ABE-5FC5-4CDA-A4F4-3387B740F2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7589" y="-794845"/>
            <a:ext cx="24193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7" name="AutoShape 6" descr="Moms Meals">
            <a:extLst>
              <a:ext uri="{FF2B5EF4-FFF2-40B4-BE49-F238E27FC236}">
                <a16:creationId xmlns:a16="http://schemas.microsoft.com/office/drawing/2014/main" id="{BE87874F-EE9C-48CE-AC60-EE3EC5D9A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3476" y="2419350"/>
            <a:ext cx="430924" cy="4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04E10-90A8-4822-8991-7846AA8DA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938" y="1305378"/>
            <a:ext cx="1440027" cy="1440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BDCFB-14E0-42A0-B625-E4D88F15F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833" y="1305377"/>
            <a:ext cx="1440028" cy="144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05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E0230E-EB8F-4583-81FE-8A973A85EB13}"/>
              </a:ext>
            </a:extLst>
          </p:cNvPr>
          <p:cNvSpPr/>
          <p:nvPr/>
        </p:nvSpPr>
        <p:spPr>
          <a:xfrm rot="16200000">
            <a:off x="-1835429" y="2187030"/>
            <a:ext cx="46378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SSA Department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B85D16-5391-4451-8867-167820397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" t="30856" r="1523" b="14380"/>
          <a:stretch/>
        </p:blipFill>
        <p:spPr>
          <a:xfrm>
            <a:off x="2701158" y="2015810"/>
            <a:ext cx="3331780" cy="15944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26A0D7-FF8E-4353-8D0E-504F45FCB9FE}"/>
              </a:ext>
            </a:extLst>
          </p:cNvPr>
          <p:cNvSpPr/>
          <p:nvPr/>
        </p:nvSpPr>
        <p:spPr>
          <a:xfrm>
            <a:off x="2420040" y="3910711"/>
            <a:ext cx="38940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50" dirty="0">
                <a:ln w="0"/>
                <a:solidFill>
                  <a:schemeClr val="bg2"/>
                </a:solidFill>
              </a:rPr>
              <a:t>SSA Manager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FC105-5A24-4490-9568-E1B560DA21E4}"/>
              </a:ext>
            </a:extLst>
          </p:cNvPr>
          <p:cNvSpPr/>
          <p:nvPr/>
        </p:nvSpPr>
        <p:spPr>
          <a:xfrm>
            <a:off x="1431157" y="942277"/>
            <a:ext cx="5724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97738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52C38-2B83-46AD-A0C2-34EBE3779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967" y="1819510"/>
            <a:ext cx="3775348" cy="2157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3CC58C-071F-4F03-B668-D623AC70211A}"/>
              </a:ext>
            </a:extLst>
          </p:cNvPr>
          <p:cNvSpPr txBox="1"/>
          <p:nvPr/>
        </p:nvSpPr>
        <p:spPr>
          <a:xfrm>
            <a:off x="953813" y="4235669"/>
            <a:ext cx="723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Please do not hesitate to reach out and talk with our new SSA director.  She is looking forward to hearing from you!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43738E-D50B-4D00-AFA7-250809670631}"/>
              </a:ext>
            </a:extLst>
          </p:cNvPr>
          <p:cNvSpPr/>
          <p:nvPr/>
        </p:nvSpPr>
        <p:spPr>
          <a:xfrm>
            <a:off x="2082302" y="938396"/>
            <a:ext cx="46378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SSA Department</a:t>
            </a:r>
          </a:p>
        </p:txBody>
      </p:sp>
    </p:spTree>
    <p:extLst>
      <p:ext uri="{BB962C8B-B14F-4D97-AF65-F5344CB8AC3E}">
        <p14:creationId xmlns:p14="http://schemas.microsoft.com/office/powerpoint/2010/main" val="1798449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A87E40-193C-44F7-B47F-747A26FB33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90600"/>
            <a:ext cx="7280275" cy="396875"/>
          </a:xfrm>
        </p:spPr>
        <p:txBody>
          <a:bodyPr/>
          <a:lstStyle/>
          <a:p>
            <a:pPr algn="ctr"/>
            <a:r>
              <a:rPr lang="en-US" dirty="0"/>
              <a:t>COVID-19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89DEC-6DAB-404A-A244-2AB28186E11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66648" y="1635947"/>
            <a:ext cx="6962775" cy="2989262"/>
          </a:xfrm>
        </p:spPr>
        <p:txBody>
          <a:bodyPr/>
          <a:lstStyle/>
          <a:p>
            <a:pPr marL="76200" indent="0">
              <a:buNone/>
            </a:pPr>
            <a:r>
              <a:rPr lang="en-US" b="1" u="sng" dirty="0"/>
              <a:t>Current variant is KP.3.1.1</a:t>
            </a:r>
          </a:p>
          <a:p>
            <a:pPr marL="76200" indent="0">
              <a:buNone/>
            </a:pPr>
            <a:r>
              <a:rPr lang="en-US" sz="2000" dirty="0"/>
              <a:t>Fever or Chills</a:t>
            </a:r>
          </a:p>
          <a:p>
            <a:pPr marL="76200" indent="0">
              <a:buNone/>
            </a:pPr>
            <a:r>
              <a:rPr lang="en-US" sz="2000" dirty="0"/>
              <a:t>Shortness of Breath of Difficulty Breathing</a:t>
            </a:r>
          </a:p>
          <a:p>
            <a:pPr marL="76200" indent="0">
              <a:buNone/>
            </a:pPr>
            <a:r>
              <a:rPr lang="en-US" sz="2000" dirty="0"/>
              <a:t>Congestion of Runny Nose</a:t>
            </a:r>
          </a:p>
          <a:p>
            <a:pPr marL="76200" indent="0">
              <a:buNone/>
            </a:pPr>
            <a:r>
              <a:rPr lang="en-US" sz="2000" dirty="0"/>
              <a:t>Fatigue	New Loss of Taste or Smell</a:t>
            </a:r>
          </a:p>
          <a:p>
            <a:pPr marL="76200" indent="0">
              <a:buNone/>
            </a:pPr>
            <a:r>
              <a:rPr lang="en-US" sz="2000" dirty="0"/>
              <a:t>Headache	Muscle or Body Aches</a:t>
            </a:r>
          </a:p>
          <a:p>
            <a:pPr marL="76200" indent="0">
              <a:buNone/>
            </a:pPr>
            <a:r>
              <a:rPr lang="en-US" sz="2000" dirty="0"/>
              <a:t>Cough		Nausea or Vomiting</a:t>
            </a:r>
          </a:p>
          <a:p>
            <a:pPr marL="76200" indent="0">
              <a:buNone/>
            </a:pPr>
            <a:r>
              <a:rPr lang="en-US" sz="2000" dirty="0"/>
              <a:t>Sore Throat	Diarrhea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3279A-6DB2-49E0-B948-2D5BB9FFD9C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FBA4A-FF69-497A-BA29-A3B46661601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998" y="2022298"/>
            <a:ext cx="2488439" cy="221656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83B4E9-7F9E-477F-A608-4B9612541949}"/>
              </a:ext>
            </a:extLst>
          </p:cNvPr>
          <p:cNvSpPr/>
          <p:nvPr/>
        </p:nvSpPr>
        <p:spPr>
          <a:xfrm rot="16200000">
            <a:off x="-2092881" y="2092881"/>
            <a:ext cx="510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ISS Department</a:t>
            </a:r>
          </a:p>
        </p:txBody>
      </p:sp>
    </p:spTree>
    <p:extLst>
      <p:ext uri="{BB962C8B-B14F-4D97-AF65-F5344CB8AC3E}">
        <p14:creationId xmlns:p14="http://schemas.microsoft.com/office/powerpoint/2010/main" val="32264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A87E40-193C-44F7-B47F-747A26FB33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6841" y="953869"/>
            <a:ext cx="7278688" cy="396875"/>
          </a:xfrm>
        </p:spPr>
        <p:txBody>
          <a:bodyPr/>
          <a:lstStyle/>
          <a:p>
            <a:pPr algn="ctr"/>
            <a:r>
              <a:rPr lang="en-US" dirty="0"/>
              <a:t>COVID-19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89DEC-6DAB-404A-A244-2AB28186E11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1950" y="1424262"/>
            <a:ext cx="6962775" cy="2990850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CDC Guidelines: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Vaccinate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If showing symptoms:  Stay Home, Test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If positive,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Self quarantine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Return to normal activities 24 hours after symptoms are better overall and the person is fever-free without medications</a:t>
            </a:r>
          </a:p>
          <a:p>
            <a:pPr marL="76200" indent="0">
              <a:buNone/>
            </a:pPr>
            <a:r>
              <a:rPr lang="en-US" dirty="0"/>
              <a:t>	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3279A-6DB2-49E0-B948-2D5BB9FFD9C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3B0C8A-AD88-4FBF-97F9-AC0FEECD472A}"/>
              </a:ext>
            </a:extLst>
          </p:cNvPr>
          <p:cNvSpPr/>
          <p:nvPr/>
        </p:nvSpPr>
        <p:spPr>
          <a:xfrm rot="16200000">
            <a:off x="-2016919" y="2092881"/>
            <a:ext cx="510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ISS Department</a:t>
            </a:r>
          </a:p>
        </p:txBody>
      </p:sp>
    </p:spTree>
    <p:extLst>
      <p:ext uri="{BB962C8B-B14F-4D97-AF65-F5344CB8AC3E}">
        <p14:creationId xmlns:p14="http://schemas.microsoft.com/office/powerpoint/2010/main" val="1230071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A87E40-193C-44F7-B47F-747A26FB33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9090" y="1152744"/>
            <a:ext cx="7278688" cy="396875"/>
          </a:xfrm>
        </p:spPr>
        <p:txBody>
          <a:bodyPr/>
          <a:lstStyle/>
          <a:p>
            <a:pPr algn="ctr"/>
            <a:r>
              <a:rPr lang="en-US" dirty="0"/>
              <a:t>COVID-19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89DEC-6DAB-404A-A244-2AB28186E11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434991" y="1890330"/>
            <a:ext cx="6962775" cy="2990850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CDC Guidelines: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Recommend mask wearing for 5 days after resuming normal activity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Distancing from others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Improving ventilation around others	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3279A-6DB2-49E0-B948-2D5BB9FFD9C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565F0-5801-42BD-A9D1-6CC305678A77}"/>
              </a:ext>
            </a:extLst>
          </p:cNvPr>
          <p:cNvSpPr/>
          <p:nvPr/>
        </p:nvSpPr>
        <p:spPr>
          <a:xfrm rot="16200000">
            <a:off x="-2016919" y="2092881"/>
            <a:ext cx="510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ISS Department</a:t>
            </a:r>
          </a:p>
        </p:txBody>
      </p:sp>
    </p:spTree>
    <p:extLst>
      <p:ext uri="{BB962C8B-B14F-4D97-AF65-F5344CB8AC3E}">
        <p14:creationId xmlns:p14="http://schemas.microsoft.com/office/powerpoint/2010/main" val="205575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A87E40-193C-44F7-B47F-747A26FB33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482" y="1176721"/>
            <a:ext cx="7278688" cy="396875"/>
          </a:xfrm>
        </p:spPr>
        <p:txBody>
          <a:bodyPr/>
          <a:lstStyle/>
          <a:p>
            <a:pPr algn="ctr"/>
            <a:r>
              <a:rPr lang="en-US" dirty="0"/>
              <a:t>COVID-19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89DEC-6DAB-404A-A244-2AB28186E11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85754" y="1835408"/>
            <a:ext cx="7516812" cy="2990850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CDC Guidelines:</a:t>
            </a:r>
          </a:p>
          <a:p>
            <a:pPr marL="76200" indent="0">
              <a:buNone/>
            </a:pPr>
            <a:r>
              <a:rPr lang="en-US" dirty="0"/>
              <a:t>If exposed to someone with COVID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Test, but not earlier than 24 hours after exposure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If negative, test again 48 hours later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If negative again, test again 48 hours after second test	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3279A-6DB2-49E0-B948-2D5BB9FFD9C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75342-5BC1-4D0D-8EF7-C0AF4561954F}"/>
              </a:ext>
            </a:extLst>
          </p:cNvPr>
          <p:cNvSpPr/>
          <p:nvPr/>
        </p:nvSpPr>
        <p:spPr>
          <a:xfrm rot="16200000">
            <a:off x="-2016919" y="2092881"/>
            <a:ext cx="510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ISS Department</a:t>
            </a:r>
          </a:p>
        </p:txBody>
      </p:sp>
    </p:spTree>
    <p:extLst>
      <p:ext uri="{BB962C8B-B14F-4D97-AF65-F5344CB8AC3E}">
        <p14:creationId xmlns:p14="http://schemas.microsoft.com/office/powerpoint/2010/main" val="2312315976"/>
      </p:ext>
    </p:extLst>
  </p:cSld>
  <p:clrMapOvr>
    <a:masterClrMapping/>
  </p:clrMapOvr>
</p:sld>
</file>

<file path=ppt/theme/theme1.xml><?xml version="1.0" encoding="utf-8"?>
<a:theme xmlns:a="http://schemas.openxmlformats.org/drawingml/2006/main" name="Alonso template">
  <a:themeElements>
    <a:clrScheme name="ACBDD Branding Colors">
      <a:dk1>
        <a:srgbClr val="410433"/>
      </a:dk1>
      <a:lt1>
        <a:srgbClr val="FFFFFF"/>
      </a:lt1>
      <a:dk2>
        <a:srgbClr val="9C9194"/>
      </a:dk2>
      <a:lt2>
        <a:srgbClr val="EBE7E4"/>
      </a:lt2>
      <a:accent1>
        <a:srgbClr val="2B3C73"/>
      </a:accent1>
      <a:accent2>
        <a:srgbClr val="008AC6"/>
      </a:accent2>
      <a:accent3>
        <a:srgbClr val="90277D"/>
      </a:accent3>
      <a:accent4>
        <a:srgbClr val="6EAE6E"/>
      </a:accent4>
      <a:accent5>
        <a:srgbClr val="D62E2F"/>
      </a:accent5>
      <a:accent6>
        <a:srgbClr val="FFEB32"/>
      </a:accent6>
      <a:hlink>
        <a:srgbClr val="FF0000"/>
      </a:hlink>
      <a:folHlink>
        <a:srgbClr val="00206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28988</TotalTime>
  <Words>716</Words>
  <Application>Microsoft Office PowerPoint</Application>
  <PresentationFormat>On-screen Show (16:9)</PresentationFormat>
  <Paragraphs>135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Goudy Old Style</vt:lpstr>
      <vt:lpstr>Bahnschrift SemiBold</vt:lpstr>
      <vt:lpstr>Fira Sans Light</vt:lpstr>
      <vt:lpstr>Wingdings</vt:lpstr>
      <vt:lpstr>Fira Sans SemiBold</vt:lpstr>
      <vt:lpstr>Arial Black</vt:lpstr>
      <vt:lpstr>Arial</vt:lpstr>
      <vt:lpstr>Calibri</vt:lpstr>
      <vt:lpstr>Alonso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COVID-19 Update</vt:lpstr>
      <vt:lpstr>COVID-19 Update</vt:lpstr>
      <vt:lpstr>COVID-19 Update</vt:lpstr>
      <vt:lpstr>COVID-19 Update</vt:lpstr>
      <vt:lpstr>COVID-19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Manda A. Jackson</dc:creator>
  <cp:lastModifiedBy>Andrea Klimko</cp:lastModifiedBy>
  <cp:revision>306</cp:revision>
  <cp:lastPrinted>2024-08-14T19:16:22Z</cp:lastPrinted>
  <dcterms:modified xsi:type="dcterms:W3CDTF">2024-09-12T12:36:50Z</dcterms:modified>
</cp:coreProperties>
</file>